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</p:sldIdLst>
  <p:sldSz cx="6858000" cy="1244473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09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2036844"/>
            <a:ext cx="5143500" cy="4332974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6536915"/>
            <a:ext cx="5143500" cy="300484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71488" y="662622"/>
            <a:ext cx="5915025" cy="10547221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3102803"/>
            <a:ext cx="5915025" cy="517709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8328877"/>
            <a:ext cx="5915025" cy="2722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3313112"/>
            <a:ext cx="2914650" cy="7896732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3313112"/>
            <a:ext cx="2914650" cy="7896732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2622"/>
            <a:ext cx="5915025" cy="2405608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7560" y="3227478"/>
            <a:ext cx="2741385" cy="1495221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7560" y="4837083"/>
            <a:ext cx="2741385" cy="6395809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519528" y="3227478"/>
            <a:ext cx="2754887" cy="1495221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519528" y="4837083"/>
            <a:ext cx="2754887" cy="6395809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829718"/>
            <a:ext cx="2343009" cy="2904015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829720"/>
            <a:ext cx="3471863" cy="980681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3733733"/>
            <a:ext cx="2343009" cy="6917203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662622"/>
            <a:ext cx="1478756" cy="10547221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662622"/>
            <a:ext cx="4350544" cy="10547221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71488" y="661988"/>
            <a:ext cx="5915025" cy="24066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3313113"/>
            <a:ext cx="5915025" cy="789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11534775"/>
            <a:ext cx="1543050" cy="663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11534775"/>
            <a:ext cx="2314575" cy="663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11534775"/>
            <a:ext cx="1543050" cy="663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1.xml"/><Relationship Id="rId26" Type="http://schemas.openxmlformats.org/officeDocument/2006/relationships/image" Target="../media/image6.png"/><Relationship Id="rId25" Type="http://schemas.openxmlformats.org/officeDocument/2006/relationships/tags" Target="../tags/tag20.xml"/><Relationship Id="rId24" Type="http://schemas.openxmlformats.org/officeDocument/2006/relationships/tags" Target="../tags/tag19.xml"/><Relationship Id="rId23" Type="http://schemas.openxmlformats.org/officeDocument/2006/relationships/image" Target="../media/image5.jpeg"/><Relationship Id="rId22" Type="http://schemas.openxmlformats.org/officeDocument/2006/relationships/image" Target="../media/image4.jpeg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image" Target="../media/image3.jpeg"/><Relationship Id="rId18" Type="http://schemas.openxmlformats.org/officeDocument/2006/relationships/tags" Target="../tags/tag16.xml"/><Relationship Id="rId17" Type="http://schemas.openxmlformats.org/officeDocument/2006/relationships/image" Target="../media/image2.jpeg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3" name="组合 8"/>
          <p:cNvGrpSpPr/>
          <p:nvPr/>
        </p:nvGrpSpPr>
        <p:grpSpPr>
          <a:xfrm>
            <a:off x="-28575" y="-17462"/>
            <a:ext cx="7018338" cy="12479337"/>
            <a:chOff x="-45" y="-28"/>
            <a:chExt cx="11052" cy="19655"/>
          </a:xfrm>
        </p:grpSpPr>
        <p:pic>
          <p:nvPicPr>
            <p:cNvPr id="3074" name="图片 148"/>
            <p:cNvPicPr>
              <a:picLocks noChangeAspect="1"/>
            </p:cNvPicPr>
            <p:nvPr/>
          </p:nvPicPr>
          <p:blipFill>
            <a:blip r:embed="rId1"/>
            <a:srcRect l="33405" t="60876" r="29666" b="6628"/>
            <a:stretch>
              <a:fillRect/>
            </a:stretch>
          </p:blipFill>
          <p:spPr>
            <a:xfrm>
              <a:off x="-13" y="-28"/>
              <a:ext cx="10790" cy="12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5" name="菱形 149"/>
            <p:cNvSpPr/>
            <p:nvPr/>
          </p:nvSpPr>
          <p:spPr>
            <a:xfrm>
              <a:off x="-14" y="771"/>
              <a:ext cx="10790" cy="812"/>
            </a:xfrm>
            <a:prstGeom prst="diamond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wrap="square" lIns="0" tIns="0" rIns="0" bIns="0" anchor="b"/>
            <a:p>
              <a:pPr algn="ctr">
                <a:lnSpc>
                  <a:spcPct val="120000"/>
                </a:lnSpc>
                <a:buSzTx/>
              </a:pPr>
              <a:r>
                <a:rPr lang="zh-CN" altLang="zh-CN" b="1" baseline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蓝月亮招聘简章</a:t>
              </a:r>
              <a:endParaRPr lang="zh-CN" altLang="zh-CN" b="1" baseline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076" name="组合 25"/>
            <p:cNvGrpSpPr/>
            <p:nvPr/>
          </p:nvGrpSpPr>
          <p:grpSpPr>
            <a:xfrm>
              <a:off x="1479" y="12408"/>
              <a:ext cx="7931" cy="3445"/>
              <a:chOff x="1580" y="10211"/>
              <a:chExt cx="7982" cy="3446"/>
            </a:xfrm>
          </p:grpSpPr>
          <p:cxnSp>
            <p:nvCxnSpPr>
              <p:cNvPr id="22" name="直接连接符 21"/>
              <p:cNvCxnSpPr/>
              <p:nvPr>
                <p:custDataLst>
                  <p:tags r:id="rId2"/>
                </p:custDataLst>
              </p:nvPr>
            </p:nvCxnSpPr>
            <p:spPr>
              <a:xfrm flipH="1">
                <a:off x="1580" y="10276"/>
                <a:ext cx="7982" cy="3158"/>
              </a:xfrm>
              <a:prstGeom prst="line">
                <a:avLst/>
              </a:prstGeom>
              <a:ln w="444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</p:spPr>
            <p:style>
              <a:lnRef idx="1">
                <a:srgbClr val="FA8550"/>
              </a:lnRef>
              <a:fillRef idx="0">
                <a:srgbClr val="FA8550"/>
              </a:fillRef>
              <a:effectRef idx="0">
                <a:srgbClr val="FA8550"/>
              </a:effectRef>
              <a:fontRef idx="minor">
                <a:sysClr val="windowText" lastClr="000000"/>
              </a:fontRef>
            </p:style>
          </p:cxnSp>
          <p:grpSp>
            <p:nvGrpSpPr>
              <p:cNvPr id="3078" name="组合 30"/>
              <p:cNvGrpSpPr/>
              <p:nvPr/>
            </p:nvGrpSpPr>
            <p:grpSpPr>
              <a:xfrm>
                <a:off x="2488" y="12158"/>
                <a:ext cx="481" cy="885"/>
                <a:chOff x="1173972" y="5030124"/>
                <a:chExt cx="426786" cy="720292"/>
              </a:xfrm>
            </p:grpSpPr>
            <p:sp>
              <p:nvSpPr>
                <p:cNvPr id="5" name="泪滴形 4"/>
                <p:cNvSpPr/>
                <p:nvPr>
                  <p:custDataLst>
                    <p:tags r:id="rId3"/>
                  </p:custDataLst>
                </p:nvPr>
              </p:nvSpPr>
              <p:spPr>
                <a:xfrm rot="8100000">
                  <a:off x="1173972" y="5030124"/>
                  <a:ext cx="426786" cy="426786"/>
                </a:xfrm>
                <a:prstGeom prst="teardrop">
                  <a:avLst>
                    <a:gd name="adj" fmla="val 125412"/>
                  </a:avLst>
                </a:prstGeom>
                <a:solidFill>
                  <a:srgbClr val="FA8550"/>
                </a:solidFill>
                <a:ln w="38100">
                  <a:solidFill>
                    <a:sysClr val="window" lastClr="FFFFFF">
                      <a:lumMod val="95000"/>
                    </a:sysClr>
                  </a:solidFill>
                </a:ln>
              </p:spPr>
              <p:style>
                <a:lnRef idx="2">
                  <a:srgbClr val="FA8550">
                    <a:shade val="50000"/>
                  </a:srgbClr>
                </a:lnRef>
                <a:fillRef idx="1">
                  <a:srgbClr val="FA8550"/>
                </a:fillRef>
                <a:effectRef idx="0">
                  <a:srgbClr val="FA8550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62500"/>
                </a:bodyPr>
                <a:p>
                  <a:pPr algn="ctr" fontAlgn="auto"/>
                  <a:endParaRPr lang="zh-CN" altLang="en-US" sz="1350" strike="noStrike" noProof="1"/>
                </a:p>
              </p:txBody>
            </p:sp>
            <p:sp>
              <p:nvSpPr>
                <p:cNvPr id="6" name="椭圆 5"/>
                <p:cNvSpPr/>
                <p:nvPr>
                  <p:custDataLst>
                    <p:tags r:id="rId4"/>
                  </p:custDataLst>
                </p:nvPr>
              </p:nvSpPr>
              <p:spPr>
                <a:xfrm rot="8100000">
                  <a:off x="1273023" y="5129176"/>
                  <a:ext cx="221664" cy="2216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</p:spPr>
              <p:style>
                <a:lnRef idx="2">
                  <a:srgbClr val="FA8550">
                    <a:shade val="50000"/>
                  </a:srgbClr>
                </a:lnRef>
                <a:fillRef idx="1">
                  <a:srgbClr val="FA8550"/>
                </a:fillRef>
                <a:effectRef idx="0">
                  <a:srgbClr val="FA8550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 fontAlgn="auto"/>
                  <a:endParaRPr lang="zh-CN" altLang="en-US" sz="1350" strike="noStrike" noProof="1"/>
                </a:p>
              </p:txBody>
            </p:sp>
            <p:sp>
              <p:nvSpPr>
                <p:cNvPr id="7" name="椭圆 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343925" y="5663536"/>
                  <a:ext cx="86880" cy="86880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</p:spPr>
              <p:style>
                <a:lnRef idx="2">
                  <a:srgbClr val="FA8550">
                    <a:shade val="50000"/>
                  </a:srgbClr>
                </a:lnRef>
                <a:fillRef idx="1">
                  <a:srgbClr val="FA8550"/>
                </a:fillRef>
                <a:effectRef idx="0">
                  <a:srgbClr val="FA8550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 fontAlgn="auto"/>
                  <a:endParaRPr lang="zh-CN" altLang="en-US" sz="1350" strike="noStrike" noProof="1"/>
                </a:p>
              </p:txBody>
            </p:sp>
          </p:grpSp>
          <p:grpSp>
            <p:nvGrpSpPr>
              <p:cNvPr id="3082" name="组合 32"/>
              <p:cNvGrpSpPr/>
              <p:nvPr/>
            </p:nvGrpSpPr>
            <p:grpSpPr>
              <a:xfrm>
                <a:off x="7367" y="10211"/>
                <a:ext cx="481" cy="885"/>
                <a:chOff x="5502466" y="3444863"/>
                <a:chExt cx="426786" cy="720292"/>
              </a:xfrm>
            </p:grpSpPr>
            <p:sp>
              <p:nvSpPr>
                <p:cNvPr id="14" name="泪滴形 13"/>
                <p:cNvSpPr/>
                <p:nvPr>
                  <p:custDataLst>
                    <p:tags r:id="rId6"/>
                  </p:custDataLst>
                </p:nvPr>
              </p:nvSpPr>
              <p:spPr>
                <a:xfrm rot="8100000">
                  <a:off x="5502466" y="3444863"/>
                  <a:ext cx="426786" cy="426786"/>
                </a:xfrm>
                <a:prstGeom prst="teardrop">
                  <a:avLst>
                    <a:gd name="adj" fmla="val 125412"/>
                  </a:avLst>
                </a:prstGeom>
                <a:solidFill>
                  <a:srgbClr val="E74D51"/>
                </a:solidFill>
                <a:ln w="38100">
                  <a:solidFill>
                    <a:sysClr val="window" lastClr="FFFFFF">
                      <a:lumMod val="95000"/>
                    </a:sysClr>
                  </a:solidFill>
                </a:ln>
              </p:spPr>
              <p:style>
                <a:lnRef idx="2">
                  <a:srgbClr val="FA8550">
                    <a:shade val="50000"/>
                  </a:srgbClr>
                </a:lnRef>
                <a:fillRef idx="1">
                  <a:srgbClr val="FA8550"/>
                </a:fillRef>
                <a:effectRef idx="0">
                  <a:srgbClr val="FA8550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90000"/>
                </a:bodyPr>
                <a:p>
                  <a:pPr algn="ctr" fontAlgn="auto"/>
                  <a:endParaRPr lang="zh-CN" altLang="en-US" sz="1050" strike="noStrike" noProof="1"/>
                </a:p>
              </p:txBody>
            </p:sp>
            <p:sp>
              <p:nvSpPr>
                <p:cNvPr id="15" name="椭圆 14"/>
                <p:cNvSpPr/>
                <p:nvPr>
                  <p:custDataLst>
                    <p:tags r:id="rId7"/>
                  </p:custDataLst>
                </p:nvPr>
              </p:nvSpPr>
              <p:spPr>
                <a:xfrm rot="8100000">
                  <a:off x="5601517" y="3543915"/>
                  <a:ext cx="221664" cy="2216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</p:spPr>
              <p:style>
                <a:lnRef idx="2">
                  <a:srgbClr val="FA8550">
                    <a:shade val="50000"/>
                  </a:srgbClr>
                </a:lnRef>
                <a:fillRef idx="1">
                  <a:srgbClr val="FA8550"/>
                </a:fillRef>
                <a:effectRef idx="0">
                  <a:srgbClr val="FA8550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32500" lnSpcReduction="20000"/>
                </a:bodyPr>
                <a:p>
                  <a:pPr algn="ctr" fontAlgn="auto"/>
                  <a:endParaRPr lang="zh-CN" altLang="en-US" sz="1050" strike="noStrike" noProof="1"/>
                </a:p>
              </p:txBody>
            </p:sp>
            <p:sp>
              <p:nvSpPr>
                <p:cNvPr id="16" name="椭圆 1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5672419" y="4078275"/>
                  <a:ext cx="86880" cy="86880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</p:spPr>
              <p:style>
                <a:lnRef idx="2">
                  <a:srgbClr val="FA8550">
                    <a:shade val="50000"/>
                  </a:srgbClr>
                </a:lnRef>
                <a:fillRef idx="1">
                  <a:srgbClr val="FA8550"/>
                </a:fillRef>
                <a:effectRef idx="0">
                  <a:srgbClr val="FA8550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 fontAlgn="auto"/>
                  <a:endParaRPr lang="zh-CN" altLang="en-US" sz="1050" strike="noStrike" noProof="1"/>
                </a:p>
              </p:txBody>
            </p:sp>
          </p:grpSp>
          <p:grpSp>
            <p:nvGrpSpPr>
              <p:cNvPr id="3086" name="组合 31"/>
              <p:cNvGrpSpPr/>
              <p:nvPr/>
            </p:nvGrpSpPr>
            <p:grpSpPr>
              <a:xfrm>
                <a:off x="4927" y="11184"/>
                <a:ext cx="481" cy="885"/>
                <a:chOff x="3338219" y="4237493"/>
                <a:chExt cx="426786" cy="720292"/>
              </a:xfrm>
            </p:grpSpPr>
            <p:sp>
              <p:nvSpPr>
                <p:cNvPr id="19" name="泪滴形 18"/>
                <p:cNvSpPr/>
                <p:nvPr>
                  <p:custDataLst>
                    <p:tags r:id="rId9"/>
                  </p:custDataLst>
                </p:nvPr>
              </p:nvSpPr>
              <p:spPr>
                <a:xfrm rot="8100000">
                  <a:off x="3338219" y="4237493"/>
                  <a:ext cx="426786" cy="426786"/>
                </a:xfrm>
                <a:prstGeom prst="teardrop">
                  <a:avLst>
                    <a:gd name="adj" fmla="val 125412"/>
                  </a:avLst>
                </a:prstGeom>
                <a:solidFill>
                  <a:srgbClr val="CE8D3E"/>
                </a:solidFill>
                <a:ln w="38100">
                  <a:solidFill>
                    <a:sysClr val="window" lastClr="FFFFFF">
                      <a:lumMod val="95000"/>
                    </a:sysClr>
                  </a:solidFill>
                </a:ln>
              </p:spPr>
              <p:style>
                <a:lnRef idx="2">
                  <a:srgbClr val="FA8550">
                    <a:shade val="50000"/>
                  </a:srgbClr>
                </a:lnRef>
                <a:fillRef idx="1">
                  <a:srgbClr val="FA8550"/>
                </a:fillRef>
                <a:effectRef idx="0">
                  <a:srgbClr val="FA8550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90000"/>
                </a:bodyPr>
                <a:p>
                  <a:pPr algn="ctr" fontAlgn="auto"/>
                  <a:endParaRPr lang="zh-CN" altLang="en-US" sz="1050" strike="noStrike" noProof="1"/>
                </a:p>
              </p:txBody>
            </p:sp>
            <p:sp>
              <p:nvSpPr>
                <p:cNvPr id="20" name="椭圆 19"/>
                <p:cNvSpPr/>
                <p:nvPr>
                  <p:custDataLst>
                    <p:tags r:id="rId10"/>
                  </p:custDataLst>
                </p:nvPr>
              </p:nvSpPr>
              <p:spPr>
                <a:xfrm rot="8100000">
                  <a:off x="3437270" y="4336545"/>
                  <a:ext cx="221664" cy="221664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</p:spPr>
              <p:style>
                <a:lnRef idx="2">
                  <a:srgbClr val="FA8550">
                    <a:shade val="50000"/>
                  </a:srgbClr>
                </a:lnRef>
                <a:fillRef idx="1">
                  <a:srgbClr val="FA8550"/>
                </a:fillRef>
                <a:effectRef idx="0">
                  <a:srgbClr val="FA8550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32500" lnSpcReduction="20000"/>
                </a:bodyPr>
                <a:p>
                  <a:pPr algn="ctr" fontAlgn="auto"/>
                  <a:endParaRPr lang="zh-CN" altLang="en-US" sz="1050" strike="noStrike" noProof="1"/>
                </a:p>
              </p:txBody>
            </p:sp>
            <p:sp>
              <p:nvSpPr>
                <p:cNvPr id="21" name="椭圆 20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3508172" y="4870905"/>
                  <a:ext cx="86880" cy="86880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</p:spPr>
              <p:style>
                <a:lnRef idx="2">
                  <a:srgbClr val="FA8550">
                    <a:shade val="50000"/>
                  </a:srgbClr>
                </a:lnRef>
                <a:fillRef idx="1">
                  <a:srgbClr val="FA8550"/>
                </a:fillRef>
                <a:effectRef idx="0">
                  <a:srgbClr val="FA8550"/>
                </a:effectRef>
                <a:fontRef idx="minor">
                  <a:sysClr val="window" lastClr="FFFFFF"/>
                </a:fontRef>
              </p:style>
              <p:txBody>
                <a:bodyPr rtlCol="0" anchor="ctr">
                  <a:normAutofit fontScale="25000" lnSpcReduction="20000"/>
                </a:bodyPr>
                <a:p>
                  <a:pPr algn="ctr" fontAlgn="auto"/>
                  <a:endParaRPr lang="zh-CN" altLang="en-US" sz="1050" strike="noStrike" noProof="1"/>
                </a:p>
              </p:txBody>
            </p:sp>
          </p:grpSp>
          <p:sp>
            <p:nvSpPr>
              <p:cNvPr id="27" name="文本框 2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194" y="13205"/>
                <a:ext cx="2148" cy="453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p>
                <a:pPr fontAlgn="auto"/>
                <a:r>
                  <a:rPr lang="zh-CN" altLang="zh-CN" sz="1350" noProof="1" dirty="0">
                    <a:latin typeface="Arial" panose="020B0604020202020204" pitchFamily="34" charset="0"/>
                    <a:ea typeface="黑体" panose="02010609060101010101" charset="-122"/>
                    <a:cs typeface="+mn-ea"/>
                  </a:rPr>
                  <a:t>劳务工</a:t>
                </a:r>
                <a:endParaRPr lang="zh-CN" altLang="zh-CN" sz="1350" noProof="1" dirty="0">
                  <a:latin typeface="Arial" panose="020B0604020202020204" pitchFamily="34" charset="0"/>
                  <a:ea typeface="黑体" panose="02010609060101010101" charset="-122"/>
                  <a:cs typeface="+mn-ea"/>
                </a:endParaRPr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570" y="12272"/>
                <a:ext cx="2148" cy="453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p>
                <a:pPr fontAlgn="auto"/>
                <a:r>
                  <a:rPr lang="zh-CN" altLang="en-US" sz="1350" noProof="1" dirty="0">
                    <a:latin typeface="Arial" panose="020B0604020202020204" pitchFamily="34" charset="0"/>
                    <a:ea typeface="黑体" panose="02010609060101010101" charset="-122"/>
                    <a:cs typeface="+mn-ea"/>
                  </a:rPr>
                  <a:t>灌包合同工</a:t>
                </a:r>
                <a:endParaRPr lang="zh-CN" altLang="en-US" sz="1350" noProof="1" dirty="0">
                  <a:latin typeface="Arial" panose="020B0604020202020204" pitchFamily="34" charset="0"/>
                  <a:ea typeface="黑体" panose="02010609060101010101" charset="-122"/>
                  <a:cs typeface="+mn-ea"/>
                </a:endParaRPr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947" y="11341"/>
                <a:ext cx="2290" cy="453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0000"/>
              </a:bodyPr>
              <a:p>
                <a:pPr fontAlgn="auto"/>
                <a:r>
                  <a:rPr lang="zh-CN" altLang="en-US" sz="1350" noProof="1" dirty="0">
                    <a:latin typeface="Arial" panose="020B0604020202020204" pitchFamily="34" charset="0"/>
                    <a:ea typeface="黑体" panose="02010609060101010101" charset="-122"/>
                    <a:cs typeface="+mn-ea"/>
                  </a:rPr>
                  <a:t>储备机手等技工岗位</a:t>
                </a:r>
                <a:endParaRPr lang="zh-CN" altLang="en-US" sz="1350" noProof="1" dirty="0">
                  <a:latin typeface="Arial" panose="020B0604020202020204" pitchFamily="34" charset="0"/>
                  <a:ea typeface="黑体" panose="02010609060101010101" charset="-122"/>
                  <a:cs typeface="+mn-ea"/>
                </a:endParaRPr>
              </a:p>
            </p:txBody>
          </p:sp>
        </p:grpSp>
        <p:sp>
          <p:nvSpPr>
            <p:cNvPr id="2050" name=" 2050"/>
            <p:cNvSpPr/>
            <p:nvPr/>
          </p:nvSpPr>
          <p:spPr bwMode="auto">
            <a:xfrm flipH="1">
              <a:off x="1946" y="12828"/>
              <a:ext cx="1180" cy="1600"/>
            </a:xfrm>
            <a:custGeom>
              <a:avLst/>
              <a:gdLst/>
              <a:ahLst/>
              <a:cxnLst/>
              <a:rect l="0" t="0" r="r" b="b"/>
              <a:pathLst>
                <a:path w="1190625" h="3163887">
                  <a:moveTo>
                    <a:pt x="896392" y="1026239"/>
                  </a:moveTo>
                  <a:lnTo>
                    <a:pt x="896392" y="1562636"/>
                  </a:lnTo>
                  <a:lnTo>
                    <a:pt x="905596" y="1537864"/>
                  </a:lnTo>
                  <a:lnTo>
                    <a:pt x="914166" y="1513410"/>
                  </a:lnTo>
                  <a:lnTo>
                    <a:pt x="922419" y="1489909"/>
                  </a:lnTo>
                  <a:lnTo>
                    <a:pt x="929402" y="1466726"/>
                  </a:lnTo>
                  <a:lnTo>
                    <a:pt x="936067" y="1444495"/>
                  </a:lnTo>
                  <a:lnTo>
                    <a:pt x="941780" y="1423217"/>
                  </a:lnTo>
                  <a:lnTo>
                    <a:pt x="946859" y="1401939"/>
                  </a:lnTo>
                  <a:lnTo>
                    <a:pt x="951303" y="1381931"/>
                  </a:lnTo>
                  <a:lnTo>
                    <a:pt x="955111" y="1362241"/>
                  </a:lnTo>
                  <a:lnTo>
                    <a:pt x="958285" y="1343186"/>
                  </a:lnTo>
                  <a:lnTo>
                    <a:pt x="961142" y="1325084"/>
                  </a:lnTo>
                  <a:lnTo>
                    <a:pt x="963046" y="1307299"/>
                  </a:lnTo>
                  <a:lnTo>
                    <a:pt x="964951" y="1290467"/>
                  </a:lnTo>
                  <a:lnTo>
                    <a:pt x="965903" y="1273953"/>
                  </a:lnTo>
                  <a:lnTo>
                    <a:pt x="966538" y="1258392"/>
                  </a:lnTo>
                  <a:lnTo>
                    <a:pt x="966855" y="1243148"/>
                  </a:lnTo>
                  <a:lnTo>
                    <a:pt x="966221" y="1222822"/>
                  </a:lnTo>
                  <a:lnTo>
                    <a:pt x="964951" y="1203450"/>
                  </a:lnTo>
                  <a:lnTo>
                    <a:pt x="963046" y="1185030"/>
                  </a:lnTo>
                  <a:lnTo>
                    <a:pt x="960507" y="1167881"/>
                  </a:lnTo>
                  <a:lnTo>
                    <a:pt x="957651" y="1151684"/>
                  </a:lnTo>
                  <a:lnTo>
                    <a:pt x="953842" y="1136440"/>
                  </a:lnTo>
                  <a:lnTo>
                    <a:pt x="949716" y="1122149"/>
                  </a:lnTo>
                  <a:lnTo>
                    <a:pt x="945272" y="1108810"/>
                  </a:lnTo>
                  <a:lnTo>
                    <a:pt x="940193" y="1096107"/>
                  </a:lnTo>
                  <a:lnTo>
                    <a:pt x="934798" y="1084039"/>
                  </a:lnTo>
                  <a:lnTo>
                    <a:pt x="929084" y="1072923"/>
                  </a:lnTo>
                  <a:lnTo>
                    <a:pt x="923054" y="1062443"/>
                  </a:lnTo>
                  <a:lnTo>
                    <a:pt x="916388" y="1052598"/>
                  </a:lnTo>
                  <a:lnTo>
                    <a:pt x="910040" y="1043388"/>
                  </a:lnTo>
                  <a:lnTo>
                    <a:pt x="903375" y="1034814"/>
                  </a:lnTo>
                  <a:lnTo>
                    <a:pt x="896392" y="1026239"/>
                  </a:lnTo>
                  <a:close/>
                  <a:moveTo>
                    <a:pt x="641199" y="722312"/>
                  </a:moveTo>
                  <a:lnTo>
                    <a:pt x="788474" y="722312"/>
                  </a:lnTo>
                  <a:lnTo>
                    <a:pt x="797044" y="722630"/>
                  </a:lnTo>
                  <a:lnTo>
                    <a:pt x="805297" y="723583"/>
                  </a:lnTo>
                  <a:lnTo>
                    <a:pt x="813867" y="725488"/>
                  </a:lnTo>
                  <a:lnTo>
                    <a:pt x="822119" y="727711"/>
                  </a:lnTo>
                  <a:lnTo>
                    <a:pt x="829419" y="729617"/>
                  </a:lnTo>
                  <a:lnTo>
                    <a:pt x="839259" y="732475"/>
                  </a:lnTo>
                  <a:lnTo>
                    <a:pt x="851638" y="736286"/>
                  </a:lnTo>
                  <a:lnTo>
                    <a:pt x="866238" y="741367"/>
                  </a:lnTo>
                  <a:lnTo>
                    <a:pt x="882108" y="747719"/>
                  </a:lnTo>
                  <a:lnTo>
                    <a:pt x="890678" y="751530"/>
                  </a:lnTo>
                  <a:lnTo>
                    <a:pt x="899883" y="755341"/>
                  </a:lnTo>
                  <a:lnTo>
                    <a:pt x="909088" y="760105"/>
                  </a:lnTo>
                  <a:lnTo>
                    <a:pt x="919245" y="765186"/>
                  </a:lnTo>
                  <a:lnTo>
                    <a:pt x="929084" y="770267"/>
                  </a:lnTo>
                  <a:lnTo>
                    <a:pt x="939559" y="775984"/>
                  </a:lnTo>
                  <a:lnTo>
                    <a:pt x="951620" y="783288"/>
                  </a:lnTo>
                  <a:lnTo>
                    <a:pt x="963999" y="791228"/>
                  </a:lnTo>
                  <a:lnTo>
                    <a:pt x="977012" y="799802"/>
                  </a:lnTo>
                  <a:lnTo>
                    <a:pt x="989708" y="809012"/>
                  </a:lnTo>
                  <a:lnTo>
                    <a:pt x="1002405" y="819175"/>
                  </a:lnTo>
                  <a:lnTo>
                    <a:pt x="1015418" y="829973"/>
                  </a:lnTo>
                  <a:lnTo>
                    <a:pt x="1028432" y="841406"/>
                  </a:lnTo>
                  <a:lnTo>
                    <a:pt x="1041445" y="853791"/>
                  </a:lnTo>
                  <a:lnTo>
                    <a:pt x="1054141" y="866812"/>
                  </a:lnTo>
                  <a:lnTo>
                    <a:pt x="1066838" y="881104"/>
                  </a:lnTo>
                  <a:lnTo>
                    <a:pt x="1072868" y="888408"/>
                  </a:lnTo>
                  <a:lnTo>
                    <a:pt x="1078899" y="895712"/>
                  </a:lnTo>
                  <a:lnTo>
                    <a:pt x="1085247" y="903652"/>
                  </a:lnTo>
                  <a:lnTo>
                    <a:pt x="1091278" y="911591"/>
                  </a:lnTo>
                  <a:lnTo>
                    <a:pt x="1096991" y="919531"/>
                  </a:lnTo>
                  <a:lnTo>
                    <a:pt x="1102704" y="928423"/>
                  </a:lnTo>
                  <a:lnTo>
                    <a:pt x="1108418" y="936998"/>
                  </a:lnTo>
                  <a:lnTo>
                    <a:pt x="1113813" y="945890"/>
                  </a:lnTo>
                  <a:lnTo>
                    <a:pt x="1119209" y="954783"/>
                  </a:lnTo>
                  <a:lnTo>
                    <a:pt x="1124605" y="963993"/>
                  </a:lnTo>
                  <a:lnTo>
                    <a:pt x="1129684" y="973520"/>
                  </a:lnTo>
                  <a:lnTo>
                    <a:pt x="1134445" y="983683"/>
                  </a:lnTo>
                  <a:lnTo>
                    <a:pt x="1141110" y="997021"/>
                  </a:lnTo>
                  <a:lnTo>
                    <a:pt x="1147141" y="1010677"/>
                  </a:lnTo>
                  <a:lnTo>
                    <a:pt x="1152854" y="1024651"/>
                  </a:lnTo>
                  <a:lnTo>
                    <a:pt x="1157933" y="1039577"/>
                  </a:lnTo>
                  <a:lnTo>
                    <a:pt x="1163011" y="1054504"/>
                  </a:lnTo>
                  <a:lnTo>
                    <a:pt x="1167772" y="1069748"/>
                  </a:lnTo>
                  <a:lnTo>
                    <a:pt x="1171898" y="1085309"/>
                  </a:lnTo>
                  <a:lnTo>
                    <a:pt x="1175707" y="1101506"/>
                  </a:lnTo>
                  <a:lnTo>
                    <a:pt x="1179199" y="1118020"/>
                  </a:lnTo>
                  <a:lnTo>
                    <a:pt x="1182055" y="1134534"/>
                  </a:lnTo>
                  <a:lnTo>
                    <a:pt x="1184595" y="1152001"/>
                  </a:lnTo>
                  <a:lnTo>
                    <a:pt x="1186816" y="1169469"/>
                  </a:lnTo>
                  <a:lnTo>
                    <a:pt x="1188403" y="1187253"/>
                  </a:lnTo>
                  <a:lnTo>
                    <a:pt x="1189673" y="1205673"/>
                  </a:lnTo>
                  <a:lnTo>
                    <a:pt x="1190308" y="1224093"/>
                  </a:lnTo>
                  <a:lnTo>
                    <a:pt x="1190625" y="1243148"/>
                  </a:lnTo>
                  <a:lnTo>
                    <a:pt x="1190308" y="1257756"/>
                  </a:lnTo>
                  <a:lnTo>
                    <a:pt x="1189990" y="1272365"/>
                  </a:lnTo>
                  <a:lnTo>
                    <a:pt x="1189356" y="1287292"/>
                  </a:lnTo>
                  <a:lnTo>
                    <a:pt x="1188403" y="1302218"/>
                  </a:lnTo>
                  <a:lnTo>
                    <a:pt x="1187134" y="1317780"/>
                  </a:lnTo>
                  <a:lnTo>
                    <a:pt x="1185547" y="1333341"/>
                  </a:lnTo>
                  <a:lnTo>
                    <a:pt x="1183642" y="1348903"/>
                  </a:lnTo>
                  <a:lnTo>
                    <a:pt x="1181420" y="1364782"/>
                  </a:lnTo>
                  <a:lnTo>
                    <a:pt x="1178881" y="1380979"/>
                  </a:lnTo>
                  <a:lnTo>
                    <a:pt x="1176025" y="1397493"/>
                  </a:lnTo>
                  <a:lnTo>
                    <a:pt x="1173168" y="1413690"/>
                  </a:lnTo>
                  <a:lnTo>
                    <a:pt x="1169677" y="1430839"/>
                  </a:lnTo>
                  <a:lnTo>
                    <a:pt x="1165868" y="1447671"/>
                  </a:lnTo>
                  <a:lnTo>
                    <a:pt x="1162059" y="1464820"/>
                  </a:lnTo>
                  <a:lnTo>
                    <a:pt x="1157615" y="1482605"/>
                  </a:lnTo>
                  <a:lnTo>
                    <a:pt x="1152854" y="1500390"/>
                  </a:lnTo>
                  <a:lnTo>
                    <a:pt x="1147776" y="1518174"/>
                  </a:lnTo>
                  <a:lnTo>
                    <a:pt x="1142380" y="1536594"/>
                  </a:lnTo>
                  <a:lnTo>
                    <a:pt x="1136349" y="1555014"/>
                  </a:lnTo>
                  <a:lnTo>
                    <a:pt x="1130318" y="1573434"/>
                  </a:lnTo>
                  <a:lnTo>
                    <a:pt x="1123970" y="1592489"/>
                  </a:lnTo>
                  <a:lnTo>
                    <a:pt x="1116987" y="1611543"/>
                  </a:lnTo>
                  <a:lnTo>
                    <a:pt x="1110005" y="1630916"/>
                  </a:lnTo>
                  <a:lnTo>
                    <a:pt x="1102387" y="1650924"/>
                  </a:lnTo>
                  <a:lnTo>
                    <a:pt x="1094452" y="1670614"/>
                  </a:lnTo>
                  <a:lnTo>
                    <a:pt x="1086199" y="1690622"/>
                  </a:lnTo>
                  <a:lnTo>
                    <a:pt x="1077312" y="1711582"/>
                  </a:lnTo>
                  <a:lnTo>
                    <a:pt x="1068425" y="1731907"/>
                  </a:lnTo>
                  <a:lnTo>
                    <a:pt x="1058903" y="1752868"/>
                  </a:lnTo>
                  <a:lnTo>
                    <a:pt x="1049063" y="1774463"/>
                  </a:lnTo>
                  <a:lnTo>
                    <a:pt x="1038906" y="1795741"/>
                  </a:lnTo>
                  <a:lnTo>
                    <a:pt x="1028114" y="1817655"/>
                  </a:lnTo>
                  <a:lnTo>
                    <a:pt x="1023988" y="1824959"/>
                  </a:lnTo>
                  <a:lnTo>
                    <a:pt x="1019862" y="1831628"/>
                  </a:lnTo>
                  <a:lnTo>
                    <a:pt x="1015101" y="1837980"/>
                  </a:lnTo>
                  <a:lnTo>
                    <a:pt x="1010022" y="1844014"/>
                  </a:lnTo>
                  <a:lnTo>
                    <a:pt x="1004626" y="1849413"/>
                  </a:lnTo>
                  <a:lnTo>
                    <a:pt x="998596" y="1854494"/>
                  </a:lnTo>
                  <a:lnTo>
                    <a:pt x="992565" y="1859258"/>
                  </a:lnTo>
                  <a:lnTo>
                    <a:pt x="986217" y="1863386"/>
                  </a:lnTo>
                  <a:lnTo>
                    <a:pt x="979551" y="1867515"/>
                  </a:lnTo>
                  <a:lnTo>
                    <a:pt x="972251" y="1870691"/>
                  </a:lnTo>
                  <a:lnTo>
                    <a:pt x="965268" y="1873549"/>
                  </a:lnTo>
                  <a:lnTo>
                    <a:pt x="957968" y="1875772"/>
                  </a:lnTo>
                  <a:lnTo>
                    <a:pt x="950668" y="1877678"/>
                  </a:lnTo>
                  <a:lnTo>
                    <a:pt x="943050" y="1878948"/>
                  </a:lnTo>
                  <a:lnTo>
                    <a:pt x="935432" y="1879583"/>
                  </a:lnTo>
                  <a:lnTo>
                    <a:pt x="927815" y="1879901"/>
                  </a:lnTo>
                  <a:lnTo>
                    <a:pt x="922419" y="1879901"/>
                  </a:lnTo>
                  <a:lnTo>
                    <a:pt x="916388" y="1879266"/>
                  </a:lnTo>
                  <a:lnTo>
                    <a:pt x="910992" y="1878630"/>
                  </a:lnTo>
                  <a:lnTo>
                    <a:pt x="905279" y="1877678"/>
                  </a:lnTo>
                  <a:lnTo>
                    <a:pt x="1123653" y="2955871"/>
                  </a:lnTo>
                  <a:lnTo>
                    <a:pt x="1125240" y="2964445"/>
                  </a:lnTo>
                  <a:lnTo>
                    <a:pt x="1126510" y="2973655"/>
                  </a:lnTo>
                  <a:lnTo>
                    <a:pt x="1127144" y="2982230"/>
                  </a:lnTo>
                  <a:lnTo>
                    <a:pt x="1127144" y="2990805"/>
                  </a:lnTo>
                  <a:lnTo>
                    <a:pt x="1127144" y="2999379"/>
                  </a:lnTo>
                  <a:lnTo>
                    <a:pt x="1126510" y="3007636"/>
                  </a:lnTo>
                  <a:lnTo>
                    <a:pt x="1125240" y="3016211"/>
                  </a:lnTo>
                  <a:lnTo>
                    <a:pt x="1123970" y="3024468"/>
                  </a:lnTo>
                  <a:lnTo>
                    <a:pt x="1122066" y="3032726"/>
                  </a:lnTo>
                  <a:lnTo>
                    <a:pt x="1119844" y="3040983"/>
                  </a:lnTo>
                  <a:lnTo>
                    <a:pt x="1116987" y="3048922"/>
                  </a:lnTo>
                  <a:lnTo>
                    <a:pt x="1114131" y="3056544"/>
                  </a:lnTo>
                  <a:lnTo>
                    <a:pt x="1110639" y="3064166"/>
                  </a:lnTo>
                  <a:lnTo>
                    <a:pt x="1107148" y="3071471"/>
                  </a:lnTo>
                  <a:lnTo>
                    <a:pt x="1103022" y="3078775"/>
                  </a:lnTo>
                  <a:lnTo>
                    <a:pt x="1098578" y="3086079"/>
                  </a:lnTo>
                  <a:lnTo>
                    <a:pt x="1093817" y="3092749"/>
                  </a:lnTo>
                  <a:lnTo>
                    <a:pt x="1088739" y="3099100"/>
                  </a:lnTo>
                  <a:lnTo>
                    <a:pt x="1083025" y="3105452"/>
                  </a:lnTo>
                  <a:lnTo>
                    <a:pt x="1077629" y="3111486"/>
                  </a:lnTo>
                  <a:lnTo>
                    <a:pt x="1071599" y="3117202"/>
                  </a:lnTo>
                  <a:lnTo>
                    <a:pt x="1065251" y="3122919"/>
                  </a:lnTo>
                  <a:lnTo>
                    <a:pt x="1058903" y="3128000"/>
                  </a:lnTo>
                  <a:lnTo>
                    <a:pt x="1051920" y="3133082"/>
                  </a:lnTo>
                  <a:lnTo>
                    <a:pt x="1044937" y="3137845"/>
                  </a:lnTo>
                  <a:lnTo>
                    <a:pt x="1037636" y="3141974"/>
                  </a:lnTo>
                  <a:lnTo>
                    <a:pt x="1030019" y="3146102"/>
                  </a:lnTo>
                  <a:lnTo>
                    <a:pt x="1022084" y="3149596"/>
                  </a:lnTo>
                  <a:lnTo>
                    <a:pt x="1014149" y="3152772"/>
                  </a:lnTo>
                  <a:lnTo>
                    <a:pt x="1005896" y="3155312"/>
                  </a:lnTo>
                  <a:lnTo>
                    <a:pt x="997326" y="3157853"/>
                  </a:lnTo>
                  <a:lnTo>
                    <a:pt x="988756" y="3159759"/>
                  </a:lnTo>
                  <a:lnTo>
                    <a:pt x="980186" y="3161346"/>
                  </a:lnTo>
                  <a:lnTo>
                    <a:pt x="970982" y="3162299"/>
                  </a:lnTo>
                  <a:lnTo>
                    <a:pt x="962412" y="3162934"/>
                  </a:lnTo>
                  <a:lnTo>
                    <a:pt x="953842" y="3163252"/>
                  </a:lnTo>
                  <a:lnTo>
                    <a:pt x="945272" y="3162934"/>
                  </a:lnTo>
                  <a:lnTo>
                    <a:pt x="937019" y="3162299"/>
                  </a:lnTo>
                  <a:lnTo>
                    <a:pt x="928449" y="3161346"/>
                  </a:lnTo>
                  <a:lnTo>
                    <a:pt x="920197" y="3159759"/>
                  </a:lnTo>
                  <a:lnTo>
                    <a:pt x="911627" y="3157853"/>
                  </a:lnTo>
                  <a:lnTo>
                    <a:pt x="903692" y="3155630"/>
                  </a:lnTo>
                  <a:lnTo>
                    <a:pt x="895757" y="3153089"/>
                  </a:lnTo>
                  <a:lnTo>
                    <a:pt x="888139" y="3150231"/>
                  </a:lnTo>
                  <a:lnTo>
                    <a:pt x="880521" y="3146738"/>
                  </a:lnTo>
                  <a:lnTo>
                    <a:pt x="873221" y="3142927"/>
                  </a:lnTo>
                  <a:lnTo>
                    <a:pt x="865921" y="3139116"/>
                  </a:lnTo>
                  <a:lnTo>
                    <a:pt x="858621" y="3134352"/>
                  </a:lnTo>
                  <a:lnTo>
                    <a:pt x="851955" y="3129588"/>
                  </a:lnTo>
                  <a:lnTo>
                    <a:pt x="845290" y="3124507"/>
                  </a:lnTo>
                  <a:lnTo>
                    <a:pt x="839259" y="3119108"/>
                  </a:lnTo>
                  <a:lnTo>
                    <a:pt x="833228" y="3113391"/>
                  </a:lnTo>
                  <a:lnTo>
                    <a:pt x="827198" y="3107675"/>
                  </a:lnTo>
                  <a:lnTo>
                    <a:pt x="821802" y="3101323"/>
                  </a:lnTo>
                  <a:lnTo>
                    <a:pt x="816723" y="3094654"/>
                  </a:lnTo>
                  <a:lnTo>
                    <a:pt x="811645" y="3087985"/>
                  </a:lnTo>
                  <a:lnTo>
                    <a:pt x="806884" y="3080680"/>
                  </a:lnTo>
                  <a:lnTo>
                    <a:pt x="802757" y="3073376"/>
                  </a:lnTo>
                  <a:lnTo>
                    <a:pt x="798631" y="3065754"/>
                  </a:lnTo>
                  <a:lnTo>
                    <a:pt x="795140" y="3058132"/>
                  </a:lnTo>
                  <a:lnTo>
                    <a:pt x="791966" y="3050193"/>
                  </a:lnTo>
                  <a:lnTo>
                    <a:pt x="789109" y="3041935"/>
                  </a:lnTo>
                  <a:lnTo>
                    <a:pt x="786887" y="3033361"/>
                  </a:lnTo>
                  <a:lnTo>
                    <a:pt x="784983" y="3024468"/>
                  </a:lnTo>
                  <a:lnTo>
                    <a:pt x="556134" y="1895462"/>
                  </a:lnTo>
                  <a:lnTo>
                    <a:pt x="485988" y="1895462"/>
                  </a:lnTo>
                  <a:lnTo>
                    <a:pt x="485988" y="2990805"/>
                  </a:lnTo>
                  <a:lnTo>
                    <a:pt x="485671" y="2999697"/>
                  </a:lnTo>
                  <a:lnTo>
                    <a:pt x="485036" y="3008589"/>
                  </a:lnTo>
                  <a:lnTo>
                    <a:pt x="483766" y="3017164"/>
                  </a:lnTo>
                  <a:lnTo>
                    <a:pt x="482497" y="3026056"/>
                  </a:lnTo>
                  <a:lnTo>
                    <a:pt x="480592" y="3034313"/>
                  </a:lnTo>
                  <a:lnTo>
                    <a:pt x="478053" y="3042253"/>
                  </a:lnTo>
                  <a:lnTo>
                    <a:pt x="475196" y="3050510"/>
                  </a:lnTo>
                  <a:lnTo>
                    <a:pt x="472022" y="3058132"/>
                  </a:lnTo>
                  <a:lnTo>
                    <a:pt x="468531" y="3065754"/>
                  </a:lnTo>
                  <a:lnTo>
                    <a:pt x="464722" y="3073376"/>
                  </a:lnTo>
                  <a:lnTo>
                    <a:pt x="460596" y="3080363"/>
                  </a:lnTo>
                  <a:lnTo>
                    <a:pt x="456152" y="3087667"/>
                  </a:lnTo>
                  <a:lnTo>
                    <a:pt x="451391" y="3094337"/>
                  </a:lnTo>
                  <a:lnTo>
                    <a:pt x="446313" y="3101006"/>
                  </a:lnTo>
                  <a:lnTo>
                    <a:pt x="440917" y="3107357"/>
                  </a:lnTo>
                  <a:lnTo>
                    <a:pt x="435203" y="3113074"/>
                  </a:lnTo>
                  <a:lnTo>
                    <a:pt x="429173" y="3118790"/>
                  </a:lnTo>
                  <a:lnTo>
                    <a:pt x="423142" y="3124189"/>
                  </a:lnTo>
                  <a:lnTo>
                    <a:pt x="416159" y="3129271"/>
                  </a:lnTo>
                  <a:lnTo>
                    <a:pt x="409494" y="3134034"/>
                  </a:lnTo>
                  <a:lnTo>
                    <a:pt x="402511" y="3139116"/>
                  </a:lnTo>
                  <a:lnTo>
                    <a:pt x="395210" y="3143244"/>
                  </a:lnTo>
                  <a:lnTo>
                    <a:pt x="387910" y="3147055"/>
                  </a:lnTo>
                  <a:lnTo>
                    <a:pt x="380292" y="3150231"/>
                  </a:lnTo>
                  <a:lnTo>
                    <a:pt x="372357" y="3153407"/>
                  </a:lnTo>
                  <a:lnTo>
                    <a:pt x="364105" y="3156265"/>
                  </a:lnTo>
                  <a:lnTo>
                    <a:pt x="355852" y="3158488"/>
                  </a:lnTo>
                  <a:lnTo>
                    <a:pt x="347600" y="3160394"/>
                  </a:lnTo>
                  <a:lnTo>
                    <a:pt x="339030" y="3161982"/>
                  </a:lnTo>
                  <a:lnTo>
                    <a:pt x="330460" y="3162934"/>
                  </a:lnTo>
                  <a:lnTo>
                    <a:pt x="321890" y="3163570"/>
                  </a:lnTo>
                  <a:lnTo>
                    <a:pt x="313003" y="3163887"/>
                  </a:lnTo>
                  <a:lnTo>
                    <a:pt x="303798" y="3163570"/>
                  </a:lnTo>
                  <a:lnTo>
                    <a:pt x="295228" y="3162934"/>
                  </a:lnTo>
                  <a:lnTo>
                    <a:pt x="286341" y="3161982"/>
                  </a:lnTo>
                  <a:lnTo>
                    <a:pt x="278088" y="3160394"/>
                  </a:lnTo>
                  <a:lnTo>
                    <a:pt x="269836" y="3158488"/>
                  </a:lnTo>
                  <a:lnTo>
                    <a:pt x="261583" y="3156265"/>
                  </a:lnTo>
                  <a:lnTo>
                    <a:pt x="253331" y="3153407"/>
                  </a:lnTo>
                  <a:lnTo>
                    <a:pt x="245396" y="3150231"/>
                  </a:lnTo>
                  <a:lnTo>
                    <a:pt x="237778" y="3147055"/>
                  </a:lnTo>
                  <a:lnTo>
                    <a:pt x="230478" y="3143244"/>
                  </a:lnTo>
                  <a:lnTo>
                    <a:pt x="223177" y="3139116"/>
                  </a:lnTo>
                  <a:lnTo>
                    <a:pt x="216195" y="3134034"/>
                  </a:lnTo>
                  <a:lnTo>
                    <a:pt x="209529" y="3129271"/>
                  </a:lnTo>
                  <a:lnTo>
                    <a:pt x="202864" y="3124189"/>
                  </a:lnTo>
                  <a:lnTo>
                    <a:pt x="196515" y="3118790"/>
                  </a:lnTo>
                  <a:lnTo>
                    <a:pt x="190485" y="3113074"/>
                  </a:lnTo>
                  <a:lnTo>
                    <a:pt x="184772" y="3107357"/>
                  </a:lnTo>
                  <a:lnTo>
                    <a:pt x="179376" y="3101006"/>
                  </a:lnTo>
                  <a:lnTo>
                    <a:pt x="174297" y="3094337"/>
                  </a:lnTo>
                  <a:lnTo>
                    <a:pt x="169536" y="3087667"/>
                  </a:lnTo>
                  <a:lnTo>
                    <a:pt x="165092" y="3080363"/>
                  </a:lnTo>
                  <a:lnTo>
                    <a:pt x="160966" y="3073376"/>
                  </a:lnTo>
                  <a:lnTo>
                    <a:pt x="157157" y="3065754"/>
                  </a:lnTo>
                  <a:lnTo>
                    <a:pt x="153666" y="3058132"/>
                  </a:lnTo>
                  <a:lnTo>
                    <a:pt x="150492" y="3050510"/>
                  </a:lnTo>
                  <a:lnTo>
                    <a:pt x="147953" y="3042253"/>
                  </a:lnTo>
                  <a:lnTo>
                    <a:pt x="145096" y="3034313"/>
                  </a:lnTo>
                  <a:lnTo>
                    <a:pt x="143192" y="3026056"/>
                  </a:lnTo>
                  <a:lnTo>
                    <a:pt x="141922" y="3017164"/>
                  </a:lnTo>
                  <a:lnTo>
                    <a:pt x="140652" y="3008589"/>
                  </a:lnTo>
                  <a:lnTo>
                    <a:pt x="140018" y="2999697"/>
                  </a:lnTo>
                  <a:lnTo>
                    <a:pt x="139700" y="2990805"/>
                  </a:lnTo>
                  <a:lnTo>
                    <a:pt x="139700" y="1787484"/>
                  </a:lnTo>
                  <a:lnTo>
                    <a:pt x="139700" y="1522303"/>
                  </a:lnTo>
                  <a:lnTo>
                    <a:pt x="139700" y="1265378"/>
                  </a:lnTo>
                  <a:lnTo>
                    <a:pt x="147953" y="1265378"/>
                  </a:lnTo>
                  <a:lnTo>
                    <a:pt x="155570" y="1265061"/>
                  </a:lnTo>
                  <a:lnTo>
                    <a:pt x="163188" y="1264426"/>
                  </a:lnTo>
                  <a:lnTo>
                    <a:pt x="170806" y="1263791"/>
                  </a:lnTo>
                  <a:lnTo>
                    <a:pt x="185724" y="1262203"/>
                  </a:lnTo>
                  <a:lnTo>
                    <a:pt x="200007" y="1259662"/>
                  </a:lnTo>
                  <a:lnTo>
                    <a:pt x="214607" y="1256486"/>
                  </a:lnTo>
                  <a:lnTo>
                    <a:pt x="228573" y="1252358"/>
                  </a:lnTo>
                  <a:lnTo>
                    <a:pt x="241904" y="1247911"/>
                  </a:lnTo>
                  <a:lnTo>
                    <a:pt x="254918" y="1242830"/>
                  </a:lnTo>
                  <a:lnTo>
                    <a:pt x="268249" y="1237431"/>
                  </a:lnTo>
                  <a:lnTo>
                    <a:pt x="280628" y="1231715"/>
                  </a:lnTo>
                  <a:lnTo>
                    <a:pt x="292689" y="1225363"/>
                  </a:lnTo>
                  <a:lnTo>
                    <a:pt x="304433" y="1218376"/>
                  </a:lnTo>
                  <a:lnTo>
                    <a:pt x="316177" y="1211389"/>
                  </a:lnTo>
                  <a:lnTo>
                    <a:pt x="327286" y="1204085"/>
                  </a:lnTo>
                  <a:lnTo>
                    <a:pt x="338078" y="1195828"/>
                  </a:lnTo>
                  <a:lnTo>
                    <a:pt x="348552" y="1187888"/>
                  </a:lnTo>
                  <a:lnTo>
                    <a:pt x="358709" y="1179631"/>
                  </a:lnTo>
                  <a:lnTo>
                    <a:pt x="368548" y="1171056"/>
                  </a:lnTo>
                  <a:lnTo>
                    <a:pt x="378071" y="1162482"/>
                  </a:lnTo>
                  <a:lnTo>
                    <a:pt x="387275" y="1153589"/>
                  </a:lnTo>
                  <a:lnTo>
                    <a:pt x="395845" y="1144380"/>
                  </a:lnTo>
                  <a:lnTo>
                    <a:pt x="404415" y="1135487"/>
                  </a:lnTo>
                  <a:lnTo>
                    <a:pt x="412350" y="1126595"/>
                  </a:lnTo>
                  <a:lnTo>
                    <a:pt x="419968" y="1117385"/>
                  </a:lnTo>
                  <a:lnTo>
                    <a:pt x="427903" y="1108493"/>
                  </a:lnTo>
                  <a:lnTo>
                    <a:pt x="434886" y="1099600"/>
                  </a:lnTo>
                  <a:lnTo>
                    <a:pt x="447900" y="1082133"/>
                  </a:lnTo>
                  <a:lnTo>
                    <a:pt x="459643" y="1065301"/>
                  </a:lnTo>
                  <a:lnTo>
                    <a:pt x="470118" y="1049740"/>
                  </a:lnTo>
                  <a:lnTo>
                    <a:pt x="480592" y="1033543"/>
                  </a:lnTo>
                  <a:lnTo>
                    <a:pt x="491066" y="1017029"/>
                  </a:lnTo>
                  <a:lnTo>
                    <a:pt x="501223" y="999879"/>
                  </a:lnTo>
                  <a:lnTo>
                    <a:pt x="511698" y="982095"/>
                  </a:lnTo>
                  <a:lnTo>
                    <a:pt x="521855" y="963357"/>
                  </a:lnTo>
                  <a:lnTo>
                    <a:pt x="532329" y="944620"/>
                  </a:lnTo>
                  <a:lnTo>
                    <a:pt x="543121" y="925248"/>
                  </a:lnTo>
                  <a:lnTo>
                    <a:pt x="553595" y="904922"/>
                  </a:lnTo>
                  <a:lnTo>
                    <a:pt x="564387" y="884279"/>
                  </a:lnTo>
                  <a:lnTo>
                    <a:pt x="575179" y="863001"/>
                  </a:lnTo>
                  <a:lnTo>
                    <a:pt x="585653" y="841088"/>
                  </a:lnTo>
                  <a:lnTo>
                    <a:pt x="597079" y="818857"/>
                  </a:lnTo>
                  <a:lnTo>
                    <a:pt x="618980" y="771855"/>
                  </a:lnTo>
                  <a:lnTo>
                    <a:pt x="641199" y="722312"/>
                  </a:lnTo>
                  <a:close/>
                  <a:moveTo>
                    <a:pt x="527838" y="527050"/>
                  </a:moveTo>
                  <a:lnTo>
                    <a:pt x="533244" y="527368"/>
                  </a:lnTo>
                  <a:lnTo>
                    <a:pt x="538967" y="528003"/>
                  </a:lnTo>
                  <a:lnTo>
                    <a:pt x="544373" y="528638"/>
                  </a:lnTo>
                  <a:lnTo>
                    <a:pt x="549778" y="529590"/>
                  </a:lnTo>
                  <a:lnTo>
                    <a:pt x="555184" y="530860"/>
                  </a:lnTo>
                  <a:lnTo>
                    <a:pt x="560589" y="532448"/>
                  </a:lnTo>
                  <a:lnTo>
                    <a:pt x="565995" y="534353"/>
                  </a:lnTo>
                  <a:lnTo>
                    <a:pt x="571400" y="536575"/>
                  </a:lnTo>
                  <a:lnTo>
                    <a:pt x="577124" y="539433"/>
                  </a:lnTo>
                  <a:lnTo>
                    <a:pt x="582530" y="542608"/>
                  </a:lnTo>
                  <a:lnTo>
                    <a:pt x="587935" y="545783"/>
                  </a:lnTo>
                  <a:lnTo>
                    <a:pt x="593341" y="549275"/>
                  </a:lnTo>
                  <a:lnTo>
                    <a:pt x="598110" y="553085"/>
                  </a:lnTo>
                  <a:lnTo>
                    <a:pt x="602880" y="557213"/>
                  </a:lnTo>
                  <a:lnTo>
                    <a:pt x="607014" y="561658"/>
                  </a:lnTo>
                  <a:lnTo>
                    <a:pt x="611147" y="566103"/>
                  </a:lnTo>
                  <a:lnTo>
                    <a:pt x="614963" y="570548"/>
                  </a:lnTo>
                  <a:lnTo>
                    <a:pt x="618461" y="575628"/>
                  </a:lnTo>
                  <a:lnTo>
                    <a:pt x="621640" y="580390"/>
                  </a:lnTo>
                  <a:lnTo>
                    <a:pt x="624820" y="585788"/>
                  </a:lnTo>
                  <a:lnTo>
                    <a:pt x="627364" y="590868"/>
                  </a:lnTo>
                  <a:lnTo>
                    <a:pt x="629908" y="596583"/>
                  </a:lnTo>
                  <a:lnTo>
                    <a:pt x="632134" y="602298"/>
                  </a:lnTo>
                  <a:lnTo>
                    <a:pt x="633724" y="608013"/>
                  </a:lnTo>
                  <a:lnTo>
                    <a:pt x="634995" y="612458"/>
                  </a:lnTo>
                  <a:lnTo>
                    <a:pt x="636267" y="617220"/>
                  </a:lnTo>
                  <a:lnTo>
                    <a:pt x="636903" y="621665"/>
                  </a:lnTo>
                  <a:lnTo>
                    <a:pt x="637539" y="626428"/>
                  </a:lnTo>
                  <a:lnTo>
                    <a:pt x="638175" y="631190"/>
                  </a:lnTo>
                  <a:lnTo>
                    <a:pt x="638175" y="635953"/>
                  </a:lnTo>
                  <a:lnTo>
                    <a:pt x="638175" y="640715"/>
                  </a:lnTo>
                  <a:lnTo>
                    <a:pt x="638175" y="645478"/>
                  </a:lnTo>
                  <a:lnTo>
                    <a:pt x="637857" y="650558"/>
                  </a:lnTo>
                  <a:lnTo>
                    <a:pt x="637221" y="655638"/>
                  </a:lnTo>
                  <a:lnTo>
                    <a:pt x="636267" y="660400"/>
                  </a:lnTo>
                  <a:lnTo>
                    <a:pt x="635313" y="665163"/>
                  </a:lnTo>
                  <a:lnTo>
                    <a:pt x="634041" y="669925"/>
                  </a:lnTo>
                  <a:lnTo>
                    <a:pt x="632770" y="674688"/>
                  </a:lnTo>
                  <a:lnTo>
                    <a:pt x="630862" y="679450"/>
                  </a:lnTo>
                  <a:lnTo>
                    <a:pt x="628954" y="683895"/>
                  </a:lnTo>
                  <a:lnTo>
                    <a:pt x="611465" y="723583"/>
                  </a:lnTo>
                  <a:lnTo>
                    <a:pt x="589207" y="772478"/>
                  </a:lnTo>
                  <a:lnTo>
                    <a:pt x="577760" y="795973"/>
                  </a:lnTo>
                  <a:lnTo>
                    <a:pt x="567267" y="818515"/>
                  </a:lnTo>
                  <a:lnTo>
                    <a:pt x="556456" y="840423"/>
                  </a:lnTo>
                  <a:lnTo>
                    <a:pt x="545963" y="861378"/>
                  </a:lnTo>
                  <a:lnTo>
                    <a:pt x="535469" y="882015"/>
                  </a:lnTo>
                  <a:lnTo>
                    <a:pt x="524976" y="901700"/>
                  </a:lnTo>
                  <a:lnTo>
                    <a:pt x="514801" y="920433"/>
                  </a:lnTo>
                  <a:lnTo>
                    <a:pt x="504944" y="939166"/>
                  </a:lnTo>
                  <a:lnTo>
                    <a:pt x="495087" y="956628"/>
                  </a:lnTo>
                  <a:lnTo>
                    <a:pt x="485229" y="973773"/>
                  </a:lnTo>
                  <a:lnTo>
                    <a:pt x="475372" y="990283"/>
                  </a:lnTo>
                  <a:lnTo>
                    <a:pt x="465833" y="1005841"/>
                  </a:lnTo>
                  <a:lnTo>
                    <a:pt x="456612" y="1021081"/>
                  </a:lnTo>
                  <a:lnTo>
                    <a:pt x="447390" y="1036003"/>
                  </a:lnTo>
                  <a:lnTo>
                    <a:pt x="437215" y="1051243"/>
                  </a:lnTo>
                  <a:lnTo>
                    <a:pt x="427358" y="1065848"/>
                  </a:lnTo>
                  <a:lnTo>
                    <a:pt x="417183" y="1079501"/>
                  </a:lnTo>
                  <a:lnTo>
                    <a:pt x="407644" y="1093153"/>
                  </a:lnTo>
                  <a:lnTo>
                    <a:pt x="398104" y="1105853"/>
                  </a:lnTo>
                  <a:lnTo>
                    <a:pt x="388565" y="1118236"/>
                  </a:lnTo>
                  <a:lnTo>
                    <a:pt x="379026" y="1129666"/>
                  </a:lnTo>
                  <a:lnTo>
                    <a:pt x="369487" y="1140778"/>
                  </a:lnTo>
                  <a:lnTo>
                    <a:pt x="359947" y="1151256"/>
                  </a:lnTo>
                  <a:lnTo>
                    <a:pt x="350408" y="1161416"/>
                  </a:lnTo>
                  <a:lnTo>
                    <a:pt x="341187" y="1170623"/>
                  </a:lnTo>
                  <a:lnTo>
                    <a:pt x="331648" y="1179513"/>
                  </a:lnTo>
                  <a:lnTo>
                    <a:pt x="322108" y="1188086"/>
                  </a:lnTo>
                  <a:lnTo>
                    <a:pt x="312887" y="1196023"/>
                  </a:lnTo>
                  <a:lnTo>
                    <a:pt x="302712" y="1203961"/>
                  </a:lnTo>
                  <a:lnTo>
                    <a:pt x="293173" y="1210946"/>
                  </a:lnTo>
                  <a:lnTo>
                    <a:pt x="286495" y="1215391"/>
                  </a:lnTo>
                  <a:lnTo>
                    <a:pt x="279818" y="1219836"/>
                  </a:lnTo>
                  <a:lnTo>
                    <a:pt x="273140" y="1223963"/>
                  </a:lnTo>
                  <a:lnTo>
                    <a:pt x="266145" y="1227773"/>
                  </a:lnTo>
                  <a:lnTo>
                    <a:pt x="259149" y="1231266"/>
                  </a:lnTo>
                  <a:lnTo>
                    <a:pt x="251518" y="1234758"/>
                  </a:lnTo>
                  <a:lnTo>
                    <a:pt x="244205" y="1237933"/>
                  </a:lnTo>
                  <a:lnTo>
                    <a:pt x="236573" y="1240791"/>
                  </a:lnTo>
                  <a:lnTo>
                    <a:pt x="229260" y="1243331"/>
                  </a:lnTo>
                  <a:lnTo>
                    <a:pt x="221310" y="1245871"/>
                  </a:lnTo>
                  <a:lnTo>
                    <a:pt x="213679" y="1247776"/>
                  </a:lnTo>
                  <a:lnTo>
                    <a:pt x="205730" y="1249363"/>
                  </a:lnTo>
                  <a:lnTo>
                    <a:pt x="197144" y="1250951"/>
                  </a:lnTo>
                  <a:lnTo>
                    <a:pt x="188877" y="1251903"/>
                  </a:lnTo>
                  <a:lnTo>
                    <a:pt x="180610" y="1252538"/>
                  </a:lnTo>
                  <a:lnTo>
                    <a:pt x="172024" y="1252538"/>
                  </a:lnTo>
                  <a:lnTo>
                    <a:pt x="171388" y="1252538"/>
                  </a:lnTo>
                  <a:lnTo>
                    <a:pt x="163439" y="1252538"/>
                  </a:lnTo>
                  <a:lnTo>
                    <a:pt x="155490" y="1251586"/>
                  </a:lnTo>
                  <a:lnTo>
                    <a:pt x="147858" y="1250633"/>
                  </a:lnTo>
                  <a:lnTo>
                    <a:pt x="139591" y="1249363"/>
                  </a:lnTo>
                  <a:lnTo>
                    <a:pt x="132278" y="1247776"/>
                  </a:lnTo>
                  <a:lnTo>
                    <a:pt x="124964" y="1245871"/>
                  </a:lnTo>
                  <a:lnTo>
                    <a:pt x="117969" y="1243648"/>
                  </a:lnTo>
                  <a:lnTo>
                    <a:pt x="110973" y="1241108"/>
                  </a:lnTo>
                  <a:lnTo>
                    <a:pt x="106840" y="1239203"/>
                  </a:lnTo>
                  <a:lnTo>
                    <a:pt x="102706" y="1236981"/>
                  </a:lnTo>
                  <a:lnTo>
                    <a:pt x="97300" y="1234758"/>
                  </a:lnTo>
                  <a:lnTo>
                    <a:pt x="92213" y="1232218"/>
                  </a:lnTo>
                  <a:lnTo>
                    <a:pt x="91895" y="1231901"/>
                  </a:lnTo>
                  <a:lnTo>
                    <a:pt x="85217" y="1228091"/>
                  </a:lnTo>
                  <a:lnTo>
                    <a:pt x="79176" y="1223646"/>
                  </a:lnTo>
                  <a:lnTo>
                    <a:pt x="72180" y="1218566"/>
                  </a:lnTo>
                  <a:lnTo>
                    <a:pt x="65821" y="1213168"/>
                  </a:lnTo>
                  <a:lnTo>
                    <a:pt x="59779" y="1207771"/>
                  </a:lnTo>
                  <a:lnTo>
                    <a:pt x="54374" y="1202373"/>
                  </a:lnTo>
                  <a:lnTo>
                    <a:pt x="48968" y="1196341"/>
                  </a:lnTo>
                  <a:lnTo>
                    <a:pt x="44517" y="1190308"/>
                  </a:lnTo>
                  <a:lnTo>
                    <a:pt x="40065" y="1184593"/>
                  </a:lnTo>
                  <a:lnTo>
                    <a:pt x="35613" y="1178561"/>
                  </a:lnTo>
                  <a:lnTo>
                    <a:pt x="32116" y="1172846"/>
                  </a:lnTo>
                  <a:lnTo>
                    <a:pt x="28618" y="1166813"/>
                  </a:lnTo>
                  <a:lnTo>
                    <a:pt x="25756" y="1160781"/>
                  </a:lnTo>
                  <a:lnTo>
                    <a:pt x="22894" y="1155066"/>
                  </a:lnTo>
                  <a:lnTo>
                    <a:pt x="18125" y="1143318"/>
                  </a:lnTo>
                  <a:lnTo>
                    <a:pt x="13991" y="1132206"/>
                  </a:lnTo>
                  <a:lnTo>
                    <a:pt x="10175" y="1119823"/>
                  </a:lnTo>
                  <a:lnTo>
                    <a:pt x="7314" y="1107758"/>
                  </a:lnTo>
                  <a:lnTo>
                    <a:pt x="5088" y="1095693"/>
                  </a:lnTo>
                  <a:lnTo>
                    <a:pt x="3180" y="1083311"/>
                  </a:lnTo>
                  <a:lnTo>
                    <a:pt x="1590" y="1071563"/>
                  </a:lnTo>
                  <a:lnTo>
                    <a:pt x="954" y="1059498"/>
                  </a:lnTo>
                  <a:lnTo>
                    <a:pt x="318" y="1047751"/>
                  </a:lnTo>
                  <a:lnTo>
                    <a:pt x="0" y="1035686"/>
                  </a:lnTo>
                  <a:lnTo>
                    <a:pt x="318" y="1018541"/>
                  </a:lnTo>
                  <a:lnTo>
                    <a:pt x="1590" y="1001396"/>
                  </a:lnTo>
                  <a:lnTo>
                    <a:pt x="3180" y="984251"/>
                  </a:lnTo>
                  <a:lnTo>
                    <a:pt x="5406" y="967106"/>
                  </a:lnTo>
                  <a:lnTo>
                    <a:pt x="8585" y="949961"/>
                  </a:lnTo>
                  <a:lnTo>
                    <a:pt x="12083" y="933133"/>
                  </a:lnTo>
                  <a:lnTo>
                    <a:pt x="16535" y="915988"/>
                  </a:lnTo>
                  <a:lnTo>
                    <a:pt x="21622" y="899160"/>
                  </a:lnTo>
                  <a:lnTo>
                    <a:pt x="27346" y="882650"/>
                  </a:lnTo>
                  <a:lnTo>
                    <a:pt x="30526" y="874078"/>
                  </a:lnTo>
                  <a:lnTo>
                    <a:pt x="34023" y="865823"/>
                  </a:lnTo>
                  <a:lnTo>
                    <a:pt x="37839" y="857568"/>
                  </a:lnTo>
                  <a:lnTo>
                    <a:pt x="41655" y="849313"/>
                  </a:lnTo>
                  <a:lnTo>
                    <a:pt x="45788" y="841058"/>
                  </a:lnTo>
                  <a:lnTo>
                    <a:pt x="50240" y="833120"/>
                  </a:lnTo>
                  <a:lnTo>
                    <a:pt x="55010" y="825183"/>
                  </a:lnTo>
                  <a:lnTo>
                    <a:pt x="60097" y="817245"/>
                  </a:lnTo>
                  <a:lnTo>
                    <a:pt x="65503" y="808990"/>
                  </a:lnTo>
                  <a:lnTo>
                    <a:pt x="71226" y="801053"/>
                  </a:lnTo>
                  <a:lnTo>
                    <a:pt x="77268" y="793433"/>
                  </a:lnTo>
                  <a:lnTo>
                    <a:pt x="83945" y="785813"/>
                  </a:lnTo>
                  <a:lnTo>
                    <a:pt x="91259" y="778510"/>
                  </a:lnTo>
                  <a:lnTo>
                    <a:pt x="99208" y="771208"/>
                  </a:lnTo>
                  <a:lnTo>
                    <a:pt x="104296" y="766445"/>
                  </a:lnTo>
                  <a:lnTo>
                    <a:pt x="110019" y="761683"/>
                  </a:lnTo>
                  <a:lnTo>
                    <a:pt x="116061" y="756920"/>
                  </a:lnTo>
                  <a:lnTo>
                    <a:pt x="122420" y="752475"/>
                  </a:lnTo>
                  <a:lnTo>
                    <a:pt x="129098" y="748348"/>
                  </a:lnTo>
                  <a:lnTo>
                    <a:pt x="136093" y="744538"/>
                  </a:lnTo>
                  <a:lnTo>
                    <a:pt x="143407" y="740728"/>
                  </a:lnTo>
                  <a:lnTo>
                    <a:pt x="151038" y="737235"/>
                  </a:lnTo>
                  <a:lnTo>
                    <a:pt x="158987" y="734060"/>
                  </a:lnTo>
                  <a:lnTo>
                    <a:pt x="166937" y="731520"/>
                  </a:lnTo>
                  <a:lnTo>
                    <a:pt x="175204" y="728980"/>
                  </a:lnTo>
                  <a:lnTo>
                    <a:pt x="183471" y="727075"/>
                  </a:lnTo>
                  <a:lnTo>
                    <a:pt x="192375" y="725170"/>
                  </a:lnTo>
                  <a:lnTo>
                    <a:pt x="200960" y="724218"/>
                  </a:lnTo>
                  <a:lnTo>
                    <a:pt x="210181" y="723265"/>
                  </a:lnTo>
                  <a:lnTo>
                    <a:pt x="219403" y="723265"/>
                  </a:lnTo>
                  <a:lnTo>
                    <a:pt x="227352" y="723583"/>
                  </a:lnTo>
                  <a:lnTo>
                    <a:pt x="234983" y="724535"/>
                  </a:lnTo>
                  <a:lnTo>
                    <a:pt x="241343" y="723900"/>
                  </a:lnTo>
                  <a:lnTo>
                    <a:pt x="248020" y="723583"/>
                  </a:lnTo>
                  <a:lnTo>
                    <a:pt x="335145" y="723583"/>
                  </a:lnTo>
                  <a:lnTo>
                    <a:pt x="311933" y="772478"/>
                  </a:lnTo>
                  <a:lnTo>
                    <a:pt x="290947" y="816293"/>
                  </a:lnTo>
                  <a:lnTo>
                    <a:pt x="270279" y="857250"/>
                  </a:lnTo>
                  <a:lnTo>
                    <a:pt x="260103" y="876935"/>
                  </a:lnTo>
                  <a:lnTo>
                    <a:pt x="250246" y="895350"/>
                  </a:lnTo>
                  <a:lnTo>
                    <a:pt x="240389" y="913131"/>
                  </a:lnTo>
                  <a:lnTo>
                    <a:pt x="231168" y="929958"/>
                  </a:lnTo>
                  <a:lnTo>
                    <a:pt x="221946" y="945833"/>
                  </a:lnTo>
                  <a:lnTo>
                    <a:pt x="213043" y="960438"/>
                  </a:lnTo>
                  <a:lnTo>
                    <a:pt x="204458" y="974091"/>
                  </a:lnTo>
                  <a:lnTo>
                    <a:pt x="195555" y="986791"/>
                  </a:lnTo>
                  <a:lnTo>
                    <a:pt x="187605" y="998221"/>
                  </a:lnTo>
                  <a:lnTo>
                    <a:pt x="179974" y="1008063"/>
                  </a:lnTo>
                  <a:lnTo>
                    <a:pt x="172660" y="1016953"/>
                  </a:lnTo>
                  <a:lnTo>
                    <a:pt x="165665" y="1024256"/>
                  </a:lnTo>
                  <a:lnTo>
                    <a:pt x="168527" y="1024573"/>
                  </a:lnTo>
                  <a:lnTo>
                    <a:pt x="172978" y="1021081"/>
                  </a:lnTo>
                  <a:lnTo>
                    <a:pt x="177748" y="1016953"/>
                  </a:lnTo>
                  <a:lnTo>
                    <a:pt x="183153" y="1011873"/>
                  </a:lnTo>
                  <a:lnTo>
                    <a:pt x="188877" y="1005841"/>
                  </a:lnTo>
                  <a:lnTo>
                    <a:pt x="195555" y="999173"/>
                  </a:lnTo>
                  <a:lnTo>
                    <a:pt x="202868" y="991236"/>
                  </a:lnTo>
                  <a:lnTo>
                    <a:pt x="210181" y="982346"/>
                  </a:lnTo>
                  <a:lnTo>
                    <a:pt x="218131" y="972186"/>
                  </a:lnTo>
                  <a:lnTo>
                    <a:pt x="229260" y="957581"/>
                  </a:lnTo>
                  <a:lnTo>
                    <a:pt x="241025" y="941071"/>
                  </a:lnTo>
                  <a:lnTo>
                    <a:pt x="253426" y="922338"/>
                  </a:lnTo>
                  <a:lnTo>
                    <a:pt x="266781" y="902018"/>
                  </a:lnTo>
                  <a:lnTo>
                    <a:pt x="280772" y="879475"/>
                  </a:lnTo>
                  <a:lnTo>
                    <a:pt x="294763" y="854710"/>
                  </a:lnTo>
                  <a:lnTo>
                    <a:pt x="309707" y="828358"/>
                  </a:lnTo>
                  <a:lnTo>
                    <a:pt x="325606" y="799465"/>
                  </a:lnTo>
                  <a:lnTo>
                    <a:pt x="344367" y="763270"/>
                  </a:lnTo>
                  <a:lnTo>
                    <a:pt x="364081" y="723583"/>
                  </a:lnTo>
                  <a:lnTo>
                    <a:pt x="376800" y="697548"/>
                  </a:lnTo>
                  <a:lnTo>
                    <a:pt x="389519" y="670560"/>
                  </a:lnTo>
                  <a:lnTo>
                    <a:pt x="402238" y="641985"/>
                  </a:lnTo>
                  <a:lnTo>
                    <a:pt x="415593" y="612458"/>
                  </a:lnTo>
                  <a:lnTo>
                    <a:pt x="423860" y="594360"/>
                  </a:lnTo>
                  <a:lnTo>
                    <a:pt x="426404" y="588963"/>
                  </a:lnTo>
                  <a:lnTo>
                    <a:pt x="428948" y="583883"/>
                  </a:lnTo>
                  <a:lnTo>
                    <a:pt x="431810" y="579120"/>
                  </a:lnTo>
                  <a:lnTo>
                    <a:pt x="434989" y="574675"/>
                  </a:lnTo>
                  <a:lnTo>
                    <a:pt x="438169" y="570230"/>
                  </a:lnTo>
                  <a:lnTo>
                    <a:pt x="441667" y="565785"/>
                  </a:lnTo>
                  <a:lnTo>
                    <a:pt x="445483" y="561975"/>
                  </a:lnTo>
                  <a:lnTo>
                    <a:pt x="449298" y="558165"/>
                  </a:lnTo>
                  <a:lnTo>
                    <a:pt x="453432" y="554355"/>
                  </a:lnTo>
                  <a:lnTo>
                    <a:pt x="457566" y="550863"/>
                  </a:lnTo>
                  <a:lnTo>
                    <a:pt x="461699" y="547688"/>
                  </a:lnTo>
                  <a:lnTo>
                    <a:pt x="466151" y="544830"/>
                  </a:lnTo>
                  <a:lnTo>
                    <a:pt x="470921" y="541973"/>
                  </a:lnTo>
                  <a:lnTo>
                    <a:pt x="475690" y="539433"/>
                  </a:lnTo>
                  <a:lnTo>
                    <a:pt x="480778" y="536893"/>
                  </a:lnTo>
                  <a:lnTo>
                    <a:pt x="485547" y="534988"/>
                  </a:lnTo>
                  <a:lnTo>
                    <a:pt x="490635" y="533083"/>
                  </a:lnTo>
                  <a:lnTo>
                    <a:pt x="495723" y="531495"/>
                  </a:lnTo>
                  <a:lnTo>
                    <a:pt x="501128" y="530225"/>
                  </a:lnTo>
                  <a:lnTo>
                    <a:pt x="506216" y="528955"/>
                  </a:lnTo>
                  <a:lnTo>
                    <a:pt x="511621" y="528320"/>
                  </a:lnTo>
                  <a:lnTo>
                    <a:pt x="517027" y="527685"/>
                  </a:lnTo>
                  <a:lnTo>
                    <a:pt x="522114" y="527368"/>
                  </a:lnTo>
                  <a:lnTo>
                    <a:pt x="527838" y="527050"/>
                  </a:lnTo>
                  <a:close/>
                  <a:moveTo>
                    <a:pt x="510850" y="0"/>
                  </a:moveTo>
                  <a:lnTo>
                    <a:pt x="518478" y="0"/>
                  </a:lnTo>
                  <a:lnTo>
                    <a:pt x="526424" y="0"/>
                  </a:lnTo>
                  <a:lnTo>
                    <a:pt x="534369" y="317"/>
                  </a:lnTo>
                  <a:lnTo>
                    <a:pt x="542315" y="952"/>
                  </a:lnTo>
                  <a:lnTo>
                    <a:pt x="550260" y="1587"/>
                  </a:lnTo>
                  <a:lnTo>
                    <a:pt x="557888" y="2539"/>
                  </a:lnTo>
                  <a:lnTo>
                    <a:pt x="565833" y="3491"/>
                  </a:lnTo>
                  <a:lnTo>
                    <a:pt x="573779" y="5077"/>
                  </a:lnTo>
                  <a:lnTo>
                    <a:pt x="581724" y="6347"/>
                  </a:lnTo>
                  <a:lnTo>
                    <a:pt x="589988" y="8251"/>
                  </a:lnTo>
                  <a:lnTo>
                    <a:pt x="597615" y="10155"/>
                  </a:lnTo>
                  <a:lnTo>
                    <a:pt x="605561" y="12376"/>
                  </a:lnTo>
                  <a:lnTo>
                    <a:pt x="613189" y="14597"/>
                  </a:lnTo>
                  <a:lnTo>
                    <a:pt x="620816" y="17136"/>
                  </a:lnTo>
                  <a:lnTo>
                    <a:pt x="628126" y="19675"/>
                  </a:lnTo>
                  <a:lnTo>
                    <a:pt x="635436" y="22531"/>
                  </a:lnTo>
                  <a:lnTo>
                    <a:pt x="642746" y="25386"/>
                  </a:lnTo>
                  <a:lnTo>
                    <a:pt x="650374" y="28560"/>
                  </a:lnTo>
                  <a:lnTo>
                    <a:pt x="657366" y="32050"/>
                  </a:lnTo>
                  <a:lnTo>
                    <a:pt x="664358" y="35541"/>
                  </a:lnTo>
                  <a:lnTo>
                    <a:pt x="671032" y="39032"/>
                  </a:lnTo>
                  <a:lnTo>
                    <a:pt x="677706" y="43157"/>
                  </a:lnTo>
                  <a:lnTo>
                    <a:pt x="690737" y="51408"/>
                  </a:lnTo>
                  <a:lnTo>
                    <a:pt x="703767" y="59976"/>
                  </a:lnTo>
                  <a:lnTo>
                    <a:pt x="715845" y="69178"/>
                  </a:lnTo>
                  <a:lnTo>
                    <a:pt x="727286" y="79016"/>
                  </a:lnTo>
                  <a:lnTo>
                    <a:pt x="738410" y="89488"/>
                  </a:lnTo>
                  <a:lnTo>
                    <a:pt x="748898" y="100594"/>
                  </a:lnTo>
                  <a:lnTo>
                    <a:pt x="759386" y="111701"/>
                  </a:lnTo>
                  <a:lnTo>
                    <a:pt x="768603" y="123442"/>
                  </a:lnTo>
                  <a:lnTo>
                    <a:pt x="777502" y="135501"/>
                  </a:lnTo>
                  <a:lnTo>
                    <a:pt x="785765" y="148194"/>
                  </a:lnTo>
                  <a:lnTo>
                    <a:pt x="793393" y="161522"/>
                  </a:lnTo>
                  <a:lnTo>
                    <a:pt x="800385" y="174850"/>
                  </a:lnTo>
                  <a:lnTo>
                    <a:pt x="806741" y="188496"/>
                  </a:lnTo>
                  <a:lnTo>
                    <a:pt x="812780" y="202141"/>
                  </a:lnTo>
                  <a:lnTo>
                    <a:pt x="817865" y="216738"/>
                  </a:lnTo>
                  <a:lnTo>
                    <a:pt x="822315" y="231335"/>
                  </a:lnTo>
                  <a:lnTo>
                    <a:pt x="825811" y="245933"/>
                  </a:lnTo>
                  <a:lnTo>
                    <a:pt x="828989" y="261165"/>
                  </a:lnTo>
                  <a:lnTo>
                    <a:pt x="831213" y="276397"/>
                  </a:lnTo>
                  <a:lnTo>
                    <a:pt x="832485" y="291629"/>
                  </a:lnTo>
                  <a:lnTo>
                    <a:pt x="833120" y="299245"/>
                  </a:lnTo>
                  <a:lnTo>
                    <a:pt x="833438" y="306861"/>
                  </a:lnTo>
                  <a:lnTo>
                    <a:pt x="833438" y="314794"/>
                  </a:lnTo>
                  <a:lnTo>
                    <a:pt x="833438" y="322727"/>
                  </a:lnTo>
                  <a:lnTo>
                    <a:pt x="833120" y="330661"/>
                  </a:lnTo>
                  <a:lnTo>
                    <a:pt x="832485" y="338277"/>
                  </a:lnTo>
                  <a:lnTo>
                    <a:pt x="831849" y="346210"/>
                  </a:lnTo>
                  <a:lnTo>
                    <a:pt x="830896" y="354143"/>
                  </a:lnTo>
                  <a:lnTo>
                    <a:pt x="829624" y="362077"/>
                  </a:lnTo>
                  <a:lnTo>
                    <a:pt x="828353" y="369693"/>
                  </a:lnTo>
                  <a:lnTo>
                    <a:pt x="826764" y="377943"/>
                  </a:lnTo>
                  <a:lnTo>
                    <a:pt x="825175" y="385877"/>
                  </a:lnTo>
                  <a:lnTo>
                    <a:pt x="822950" y="394762"/>
                  </a:lnTo>
                  <a:lnTo>
                    <a:pt x="820725" y="403330"/>
                  </a:lnTo>
                  <a:lnTo>
                    <a:pt x="817865" y="411898"/>
                  </a:lnTo>
                  <a:lnTo>
                    <a:pt x="815005" y="420466"/>
                  </a:lnTo>
                  <a:lnTo>
                    <a:pt x="811826" y="429034"/>
                  </a:lnTo>
                  <a:lnTo>
                    <a:pt x="808330" y="436967"/>
                  </a:lnTo>
                  <a:lnTo>
                    <a:pt x="804834" y="445218"/>
                  </a:lnTo>
                  <a:lnTo>
                    <a:pt x="801021" y="453151"/>
                  </a:lnTo>
                  <a:lnTo>
                    <a:pt x="797207" y="460767"/>
                  </a:lnTo>
                  <a:lnTo>
                    <a:pt x="793075" y="468383"/>
                  </a:lnTo>
                  <a:lnTo>
                    <a:pt x="788626" y="475999"/>
                  </a:lnTo>
                  <a:lnTo>
                    <a:pt x="784176" y="483615"/>
                  </a:lnTo>
                  <a:lnTo>
                    <a:pt x="779409" y="490596"/>
                  </a:lnTo>
                  <a:lnTo>
                    <a:pt x="774641" y="497578"/>
                  </a:lnTo>
                  <a:lnTo>
                    <a:pt x="769556" y="504559"/>
                  </a:lnTo>
                  <a:lnTo>
                    <a:pt x="764153" y="511223"/>
                  </a:lnTo>
                  <a:lnTo>
                    <a:pt x="758750" y="517887"/>
                  </a:lnTo>
                  <a:lnTo>
                    <a:pt x="753030" y="524234"/>
                  </a:lnTo>
                  <a:lnTo>
                    <a:pt x="747309" y="530581"/>
                  </a:lnTo>
                  <a:lnTo>
                    <a:pt x="741270" y="536610"/>
                  </a:lnTo>
                  <a:lnTo>
                    <a:pt x="735232" y="542639"/>
                  </a:lnTo>
                  <a:lnTo>
                    <a:pt x="728875" y="548351"/>
                  </a:lnTo>
                  <a:lnTo>
                    <a:pt x="722519" y="554063"/>
                  </a:lnTo>
                  <a:lnTo>
                    <a:pt x="716162" y="559458"/>
                  </a:lnTo>
                  <a:lnTo>
                    <a:pt x="709488" y="564535"/>
                  </a:lnTo>
                  <a:lnTo>
                    <a:pt x="702814" y="569613"/>
                  </a:lnTo>
                  <a:lnTo>
                    <a:pt x="695504" y="574373"/>
                  </a:lnTo>
                  <a:lnTo>
                    <a:pt x="688512" y="579133"/>
                  </a:lnTo>
                  <a:lnTo>
                    <a:pt x="681202" y="583575"/>
                  </a:lnTo>
                  <a:lnTo>
                    <a:pt x="673892" y="587701"/>
                  </a:lnTo>
                  <a:lnTo>
                    <a:pt x="666582" y="591826"/>
                  </a:lnTo>
                  <a:lnTo>
                    <a:pt x="659273" y="595951"/>
                  </a:lnTo>
                  <a:lnTo>
                    <a:pt x="658001" y="591509"/>
                  </a:lnTo>
                  <a:lnTo>
                    <a:pt x="656412" y="587383"/>
                  </a:lnTo>
                  <a:lnTo>
                    <a:pt x="653870" y="581037"/>
                  </a:lnTo>
                  <a:lnTo>
                    <a:pt x="650691" y="575007"/>
                  </a:lnTo>
                  <a:lnTo>
                    <a:pt x="647513" y="568978"/>
                  </a:lnTo>
                  <a:lnTo>
                    <a:pt x="644017" y="562949"/>
                  </a:lnTo>
                  <a:lnTo>
                    <a:pt x="639885" y="557554"/>
                  </a:lnTo>
                  <a:lnTo>
                    <a:pt x="635754" y="551842"/>
                  </a:lnTo>
                  <a:lnTo>
                    <a:pt x="631304" y="546765"/>
                  </a:lnTo>
                  <a:lnTo>
                    <a:pt x="626855" y="541687"/>
                  </a:lnTo>
                  <a:lnTo>
                    <a:pt x="622088" y="536610"/>
                  </a:lnTo>
                  <a:lnTo>
                    <a:pt x="617002" y="532167"/>
                  </a:lnTo>
                  <a:lnTo>
                    <a:pt x="611599" y="528042"/>
                  </a:lnTo>
                  <a:lnTo>
                    <a:pt x="606197" y="523916"/>
                  </a:lnTo>
                  <a:lnTo>
                    <a:pt x="600476" y="520108"/>
                  </a:lnTo>
                  <a:lnTo>
                    <a:pt x="594755" y="516618"/>
                  </a:lnTo>
                  <a:lnTo>
                    <a:pt x="588081" y="513444"/>
                  </a:lnTo>
                  <a:lnTo>
                    <a:pt x="582042" y="510588"/>
                  </a:lnTo>
                  <a:lnTo>
                    <a:pt x="575368" y="507732"/>
                  </a:lnTo>
                  <a:lnTo>
                    <a:pt x="568376" y="505511"/>
                  </a:lnTo>
                  <a:lnTo>
                    <a:pt x="561702" y="503290"/>
                  </a:lnTo>
                  <a:lnTo>
                    <a:pt x="554710" y="501703"/>
                  </a:lnTo>
                  <a:lnTo>
                    <a:pt x="547718" y="500434"/>
                  </a:lnTo>
                  <a:lnTo>
                    <a:pt x="540408" y="499482"/>
                  </a:lnTo>
                  <a:lnTo>
                    <a:pt x="533416" y="498847"/>
                  </a:lnTo>
                  <a:lnTo>
                    <a:pt x="525788" y="498847"/>
                  </a:lnTo>
                  <a:lnTo>
                    <a:pt x="520703" y="498847"/>
                  </a:lnTo>
                  <a:lnTo>
                    <a:pt x="515618" y="499164"/>
                  </a:lnTo>
                  <a:lnTo>
                    <a:pt x="505447" y="500434"/>
                  </a:lnTo>
                  <a:lnTo>
                    <a:pt x="495277" y="502020"/>
                  </a:lnTo>
                  <a:lnTo>
                    <a:pt x="485743" y="504559"/>
                  </a:lnTo>
                  <a:lnTo>
                    <a:pt x="475890" y="508050"/>
                  </a:lnTo>
                  <a:lnTo>
                    <a:pt x="466673" y="511858"/>
                  </a:lnTo>
                  <a:lnTo>
                    <a:pt x="457774" y="516300"/>
                  </a:lnTo>
                  <a:lnTo>
                    <a:pt x="449193" y="521378"/>
                  </a:lnTo>
                  <a:lnTo>
                    <a:pt x="441248" y="527090"/>
                  </a:lnTo>
                  <a:lnTo>
                    <a:pt x="433620" y="533437"/>
                  </a:lnTo>
                  <a:lnTo>
                    <a:pt x="426310" y="540735"/>
                  </a:lnTo>
                  <a:lnTo>
                    <a:pt x="419000" y="548034"/>
                  </a:lnTo>
                  <a:lnTo>
                    <a:pt x="412962" y="555967"/>
                  </a:lnTo>
                  <a:lnTo>
                    <a:pt x="407241" y="564218"/>
                  </a:lnTo>
                  <a:lnTo>
                    <a:pt x="402156" y="573103"/>
                  </a:lnTo>
                  <a:lnTo>
                    <a:pt x="399931" y="577863"/>
                  </a:lnTo>
                  <a:lnTo>
                    <a:pt x="397706" y="582306"/>
                  </a:lnTo>
                  <a:lnTo>
                    <a:pt x="389443" y="601663"/>
                  </a:lnTo>
                  <a:lnTo>
                    <a:pt x="377048" y="595634"/>
                  </a:lnTo>
                  <a:lnTo>
                    <a:pt x="364653" y="588970"/>
                  </a:lnTo>
                  <a:lnTo>
                    <a:pt x="352894" y="582306"/>
                  </a:lnTo>
                  <a:lnTo>
                    <a:pt x="341452" y="574690"/>
                  </a:lnTo>
                  <a:lnTo>
                    <a:pt x="330646" y="567074"/>
                  </a:lnTo>
                  <a:lnTo>
                    <a:pt x="319840" y="558823"/>
                  </a:lnTo>
                  <a:lnTo>
                    <a:pt x="309352" y="550255"/>
                  </a:lnTo>
                  <a:lnTo>
                    <a:pt x="299500" y="541053"/>
                  </a:lnTo>
                  <a:lnTo>
                    <a:pt x="290283" y="531533"/>
                  </a:lnTo>
                  <a:lnTo>
                    <a:pt x="281384" y="521695"/>
                  </a:lnTo>
                  <a:lnTo>
                    <a:pt x="272803" y="511540"/>
                  </a:lnTo>
                  <a:lnTo>
                    <a:pt x="264857" y="501068"/>
                  </a:lnTo>
                  <a:lnTo>
                    <a:pt x="257230" y="490279"/>
                  </a:lnTo>
                  <a:lnTo>
                    <a:pt x="249602" y="478855"/>
                  </a:lnTo>
                  <a:lnTo>
                    <a:pt x="242928" y="467431"/>
                  </a:lnTo>
                  <a:lnTo>
                    <a:pt x="236571" y="455690"/>
                  </a:lnTo>
                  <a:lnTo>
                    <a:pt x="231168" y="443631"/>
                  </a:lnTo>
                  <a:lnTo>
                    <a:pt x="225765" y="431572"/>
                  </a:lnTo>
                  <a:lnTo>
                    <a:pt x="220998" y="418879"/>
                  </a:lnTo>
                  <a:lnTo>
                    <a:pt x="216866" y="406186"/>
                  </a:lnTo>
                  <a:lnTo>
                    <a:pt x="213370" y="393175"/>
                  </a:lnTo>
                  <a:lnTo>
                    <a:pt x="210192" y="380165"/>
                  </a:lnTo>
                  <a:lnTo>
                    <a:pt x="207650" y="366837"/>
                  </a:lnTo>
                  <a:lnTo>
                    <a:pt x="205743" y="353509"/>
                  </a:lnTo>
                  <a:lnTo>
                    <a:pt x="204471" y="340181"/>
                  </a:lnTo>
                  <a:lnTo>
                    <a:pt x="203518" y="326535"/>
                  </a:lnTo>
                  <a:lnTo>
                    <a:pt x="203200" y="312573"/>
                  </a:lnTo>
                  <a:lnTo>
                    <a:pt x="203836" y="298927"/>
                  </a:lnTo>
                  <a:lnTo>
                    <a:pt x="204789" y="284965"/>
                  </a:lnTo>
                  <a:lnTo>
                    <a:pt x="206378" y="271319"/>
                  </a:lnTo>
                  <a:lnTo>
                    <a:pt x="208603" y="257039"/>
                  </a:lnTo>
                  <a:lnTo>
                    <a:pt x="211463" y="243077"/>
                  </a:lnTo>
                  <a:lnTo>
                    <a:pt x="213370" y="235143"/>
                  </a:lnTo>
                  <a:lnTo>
                    <a:pt x="215595" y="227527"/>
                  </a:lnTo>
                  <a:lnTo>
                    <a:pt x="217820" y="219912"/>
                  </a:lnTo>
                  <a:lnTo>
                    <a:pt x="220362" y="212296"/>
                  </a:lnTo>
                  <a:lnTo>
                    <a:pt x="223223" y="204680"/>
                  </a:lnTo>
                  <a:lnTo>
                    <a:pt x="225765" y="197381"/>
                  </a:lnTo>
                  <a:lnTo>
                    <a:pt x="228944" y="190082"/>
                  </a:lnTo>
                  <a:lnTo>
                    <a:pt x="232122" y="182784"/>
                  </a:lnTo>
                  <a:lnTo>
                    <a:pt x="235300" y="175802"/>
                  </a:lnTo>
                  <a:lnTo>
                    <a:pt x="238796" y="168821"/>
                  </a:lnTo>
                  <a:lnTo>
                    <a:pt x="242610" y="162157"/>
                  </a:lnTo>
                  <a:lnTo>
                    <a:pt x="246424" y="155493"/>
                  </a:lnTo>
                  <a:lnTo>
                    <a:pt x="254369" y="142165"/>
                  </a:lnTo>
                  <a:lnTo>
                    <a:pt x="263586" y="129472"/>
                  </a:lnTo>
                  <a:lnTo>
                    <a:pt x="272803" y="117413"/>
                  </a:lnTo>
                  <a:lnTo>
                    <a:pt x="282655" y="105989"/>
                  </a:lnTo>
                  <a:lnTo>
                    <a:pt x="292826" y="94882"/>
                  </a:lnTo>
                  <a:lnTo>
                    <a:pt x="303631" y="84093"/>
                  </a:lnTo>
                  <a:lnTo>
                    <a:pt x="315391" y="73938"/>
                  </a:lnTo>
                  <a:lnTo>
                    <a:pt x="327150" y="64736"/>
                  </a:lnTo>
                  <a:lnTo>
                    <a:pt x="339227" y="55850"/>
                  </a:lnTo>
                  <a:lnTo>
                    <a:pt x="351940" y="47600"/>
                  </a:lnTo>
                  <a:lnTo>
                    <a:pt x="364653" y="39984"/>
                  </a:lnTo>
                  <a:lnTo>
                    <a:pt x="378319" y="32685"/>
                  </a:lnTo>
                  <a:lnTo>
                    <a:pt x="391985" y="26338"/>
                  </a:lnTo>
                  <a:lnTo>
                    <a:pt x="405970" y="20627"/>
                  </a:lnTo>
                  <a:lnTo>
                    <a:pt x="420272" y="15549"/>
                  </a:lnTo>
                  <a:lnTo>
                    <a:pt x="434891" y="11107"/>
                  </a:lnTo>
                  <a:lnTo>
                    <a:pt x="449829" y="7616"/>
                  </a:lnTo>
                  <a:lnTo>
                    <a:pt x="464766" y="4443"/>
                  </a:lnTo>
                  <a:lnTo>
                    <a:pt x="480022" y="2221"/>
                  </a:lnTo>
                  <a:lnTo>
                    <a:pt x="495277" y="952"/>
                  </a:lnTo>
                  <a:lnTo>
                    <a:pt x="502905" y="317"/>
                  </a:lnTo>
                  <a:lnTo>
                    <a:pt x="5108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base"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36" name="任意多边形 35"/>
            <p:cNvSpPr/>
            <p:nvPr>
              <p:custDataLst>
                <p:tags r:id="rId15"/>
              </p:custDataLst>
            </p:nvPr>
          </p:nvSpPr>
          <p:spPr>
            <a:xfrm rot="21066639">
              <a:off x="1259" y="12093"/>
              <a:ext cx="2372" cy="540"/>
            </a:xfrm>
            <a:custGeom>
              <a:avLst/>
              <a:gdLst>
                <a:gd name="connsiteX0" fmla="*/ 2895080 w 2895080"/>
                <a:gd name="connsiteY0" fmla="*/ 83958 h 654481"/>
                <a:gd name="connsiteX1" fmla="*/ 2675646 w 2895080"/>
                <a:gd name="connsiteY1" fmla="*/ 377425 h 654481"/>
                <a:gd name="connsiteX2" fmla="*/ 2844410 w 2895080"/>
                <a:gd name="connsiteY2" fmla="*/ 654481 h 654481"/>
                <a:gd name="connsiteX3" fmla="*/ 0 w 2895080"/>
                <a:gd name="connsiteY3" fmla="*/ 595232 h 654481"/>
                <a:gd name="connsiteX4" fmla="*/ 15971 w 2895080"/>
                <a:gd name="connsiteY4" fmla="*/ 0 h 65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080" h="654481">
                  <a:moveTo>
                    <a:pt x="2895080" y="83958"/>
                  </a:moveTo>
                  <a:lnTo>
                    <a:pt x="2675646" y="377425"/>
                  </a:lnTo>
                  <a:lnTo>
                    <a:pt x="2844410" y="654481"/>
                  </a:lnTo>
                  <a:lnTo>
                    <a:pt x="0" y="595232"/>
                  </a:lnTo>
                  <a:lnTo>
                    <a:pt x="1597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 fontAlgn="auto"/>
              <a:r>
                <a:rPr lang="zh-CN" altLang="en-US" sz="1350" strike="noStrike" noProof="1" dirty="0">
                  <a:solidFill>
                    <a:sysClr val="window" lastClr="FFFFFF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晋升通道</a:t>
              </a:r>
              <a:endParaRPr lang="zh-CN" altLang="en-US" sz="1350" strike="noStrike" noProof="1" dirty="0">
                <a:solidFill>
                  <a:sysClr val="window" lastClr="FFFFFF"/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395" y="16221"/>
              <a:ext cx="10008" cy="217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38" name="任意多边形 37"/>
            <p:cNvSpPr/>
            <p:nvPr>
              <p:custDataLst>
                <p:tags r:id="rId16"/>
              </p:custDataLst>
            </p:nvPr>
          </p:nvSpPr>
          <p:spPr>
            <a:xfrm rot="21066639">
              <a:off x="370" y="16014"/>
              <a:ext cx="2370" cy="540"/>
            </a:xfrm>
            <a:custGeom>
              <a:avLst/>
              <a:gdLst>
                <a:gd name="connsiteX0" fmla="*/ 2895080 w 2895080"/>
                <a:gd name="connsiteY0" fmla="*/ 83958 h 654481"/>
                <a:gd name="connsiteX1" fmla="*/ 2675646 w 2895080"/>
                <a:gd name="connsiteY1" fmla="*/ 377425 h 654481"/>
                <a:gd name="connsiteX2" fmla="*/ 2844410 w 2895080"/>
                <a:gd name="connsiteY2" fmla="*/ 654481 h 654481"/>
                <a:gd name="connsiteX3" fmla="*/ 0 w 2895080"/>
                <a:gd name="connsiteY3" fmla="*/ 595232 h 654481"/>
                <a:gd name="connsiteX4" fmla="*/ 15971 w 2895080"/>
                <a:gd name="connsiteY4" fmla="*/ 0 h 65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080" h="654481">
                  <a:moveTo>
                    <a:pt x="2895080" y="83958"/>
                  </a:moveTo>
                  <a:lnTo>
                    <a:pt x="2675646" y="377425"/>
                  </a:lnTo>
                  <a:lnTo>
                    <a:pt x="2844410" y="654481"/>
                  </a:lnTo>
                  <a:lnTo>
                    <a:pt x="0" y="595232"/>
                  </a:lnTo>
                  <a:lnTo>
                    <a:pt x="15971" y="0"/>
                  </a:lnTo>
                  <a:close/>
                </a:path>
              </a:pathLst>
            </a:custGeom>
            <a:solidFill>
              <a:srgbClr val="4AB5F5"/>
            </a:solidFill>
            <a:ln>
              <a:noFill/>
            </a:ln>
          </p:spPr>
          <p:style>
            <a:lnRef idx="2">
              <a:srgbClr val="4AB5F5">
                <a:shade val="50000"/>
              </a:srgbClr>
            </a:lnRef>
            <a:fillRef idx="1">
              <a:srgbClr val="4AB5F5"/>
            </a:fillRef>
            <a:effectRef idx="0">
              <a:srgbClr val="4AB5F5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 fontAlgn="auto"/>
              <a:r>
                <a:rPr lang="zh-CN" altLang="en-US" sz="1350" strike="noStrike" noProof="1" dirty="0">
                  <a:solidFill>
                    <a:sysClr val="window" lastClr="FFFFFF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招聘须知</a:t>
              </a:r>
              <a:endParaRPr lang="zh-CN" altLang="en-US" sz="1350" strike="noStrike" noProof="1" dirty="0">
                <a:solidFill>
                  <a:sysClr val="window" lastClr="FFFFFF"/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</a:endParaRPr>
            </a:p>
          </p:txBody>
        </p:sp>
        <p:pic>
          <p:nvPicPr>
            <p:cNvPr id="3097" name="图片 9" descr="微信图片_20180604193431"/>
            <p:cNvPicPr>
              <a:picLocks noChangeAspect="1"/>
            </p:cNvPicPr>
            <p:nvPr/>
          </p:nvPicPr>
          <p:blipFill>
            <a:blip r:embed="rId17"/>
            <a:srcRect t="23174" b="23174"/>
            <a:stretch>
              <a:fillRect/>
            </a:stretch>
          </p:blipFill>
          <p:spPr>
            <a:xfrm>
              <a:off x="-45" y="18605"/>
              <a:ext cx="10821" cy="10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98" name="文本框 12"/>
            <p:cNvSpPr txBox="1"/>
            <p:nvPr/>
          </p:nvSpPr>
          <p:spPr>
            <a:xfrm>
              <a:off x="902" y="16963"/>
              <a:ext cx="9476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>
                  <a:latin typeface="微软雅黑" panose="020B0503020204020204" charset="-122"/>
                  <a:ea typeface="微软雅黑" panose="020B0503020204020204" charset="-122"/>
                </a:rPr>
                <a:t>联系人：何老师</a:t>
              </a:r>
              <a:r>
                <a:rPr lang="en-US" altLang="zh-CN" sz="2000" b="1">
                  <a:latin typeface="微软雅黑" panose="020B0503020204020204" charset="-122"/>
                  <a:ea typeface="微软雅黑" panose="020B0503020204020204" charset="-122"/>
                </a:rPr>
                <a:t>18523722002</a:t>
              </a:r>
              <a:endParaRPr lang="en-US" altLang="zh-CN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99" name="文本框 44"/>
            <p:cNvSpPr txBox="1"/>
            <p:nvPr/>
          </p:nvSpPr>
          <p:spPr>
            <a:xfrm>
              <a:off x="562" y="1640"/>
              <a:ext cx="9764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indent="457200"/>
              <a:r>
                <a:rPr lang="zh-CN" altLang="en-US">
                  <a:latin typeface="楷体" panose="02010609060101010101" charset="-122"/>
                  <a:ea typeface="楷体" panose="02010609060101010101" charset="-122"/>
                </a:rPr>
                <a:t>蓝月亮品牌诞生于1992年，是国内最早从事家庭清洁剂生产的专业品牌。十多年来，蓝月亮秉承“一心一意做洗涤”的理念，将国际尖端技术融入中国人的生活，致力提升国人的生活品质。</a:t>
              </a:r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  <a:p>
              <a:pPr indent="457200"/>
              <a:r>
                <a:rPr lang="zh-CN" altLang="zh-CN">
                  <a:latin typeface="楷体" panose="02010609060101010101" charset="-122"/>
                  <a:ea typeface="楷体" panose="02010609060101010101" charset="-122"/>
                </a:rPr>
                <a:t>蓝月亮（重庆）有限公司成立于</a:t>
              </a:r>
              <a:r>
                <a:rPr lang="en-US" altLang="zh-CN">
                  <a:latin typeface="楷体" panose="02010609060101010101" charset="-122"/>
                  <a:ea typeface="楷体" panose="02010609060101010101" charset="-122"/>
                </a:rPr>
                <a:t>2015</a:t>
              </a:r>
              <a:r>
                <a:rPr lang="zh-CN" altLang="en-US">
                  <a:latin typeface="楷体" panose="02010609060101010101" charset="-122"/>
                  <a:ea typeface="楷体" panose="02010609060101010101" charset="-122"/>
                </a:rPr>
                <a:t>年，于</a:t>
              </a:r>
              <a:r>
                <a:rPr lang="en-US" altLang="zh-CN">
                  <a:latin typeface="楷体" panose="02010609060101010101" charset="-122"/>
                  <a:ea typeface="楷体" panose="02010609060101010101" charset="-122"/>
                </a:rPr>
                <a:t>2017</a:t>
              </a:r>
              <a:r>
                <a:rPr lang="zh-CN" altLang="en-US">
                  <a:latin typeface="楷体" panose="02010609060101010101" charset="-122"/>
                  <a:ea typeface="楷体" panose="02010609060101010101" charset="-122"/>
                </a:rPr>
                <a:t>年正式投产，目前一期已量产，二期已在筹建中。</a:t>
              </a:r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3100" name="组合 38"/>
            <p:cNvGrpSpPr/>
            <p:nvPr/>
          </p:nvGrpSpPr>
          <p:grpSpPr>
            <a:xfrm>
              <a:off x="232" y="8314"/>
              <a:ext cx="10480" cy="4001"/>
              <a:chOff x="330" y="5886"/>
              <a:chExt cx="10548" cy="4002"/>
            </a:xfrm>
          </p:grpSpPr>
          <p:sp>
            <p:nvSpPr>
              <p:cNvPr id="24" name="任意多边形 23"/>
              <p:cNvSpPr/>
              <p:nvPr>
                <p:custDataLst>
                  <p:tags r:id="rId18"/>
                </p:custDataLst>
              </p:nvPr>
            </p:nvSpPr>
            <p:spPr>
              <a:xfrm rot="20886637">
                <a:off x="7624" y="5886"/>
                <a:ext cx="3254" cy="1074"/>
              </a:xfrm>
              <a:custGeom>
                <a:avLst/>
                <a:gdLst>
                  <a:gd name="connsiteX0" fmla="*/ 2895080 w 2895080"/>
                  <a:gd name="connsiteY0" fmla="*/ 83958 h 654481"/>
                  <a:gd name="connsiteX1" fmla="*/ 2675646 w 2895080"/>
                  <a:gd name="connsiteY1" fmla="*/ 377425 h 654481"/>
                  <a:gd name="connsiteX2" fmla="*/ 2844410 w 2895080"/>
                  <a:gd name="connsiteY2" fmla="*/ 654481 h 654481"/>
                  <a:gd name="connsiteX3" fmla="*/ 0 w 2895080"/>
                  <a:gd name="connsiteY3" fmla="*/ 595232 h 654481"/>
                  <a:gd name="connsiteX4" fmla="*/ 15971 w 2895080"/>
                  <a:gd name="connsiteY4" fmla="*/ 0 h 65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5080" h="654481">
                    <a:moveTo>
                      <a:pt x="2895080" y="83958"/>
                    </a:moveTo>
                    <a:lnTo>
                      <a:pt x="2675646" y="377425"/>
                    </a:lnTo>
                    <a:lnTo>
                      <a:pt x="2844410" y="654481"/>
                    </a:lnTo>
                    <a:lnTo>
                      <a:pt x="0" y="595232"/>
                    </a:lnTo>
                    <a:lnTo>
                      <a:pt x="15971" y="0"/>
                    </a:lnTo>
                    <a:close/>
                  </a:path>
                </a:pathLst>
              </a:custGeom>
              <a:solidFill>
                <a:srgbClr val="4AB5F5"/>
              </a:solidFill>
              <a:ln>
                <a:noFill/>
              </a:ln>
            </p:spPr>
            <p:style>
              <a:lnRef idx="2">
                <a:srgbClr val="4AB5F5">
                  <a:shade val="50000"/>
                </a:srgbClr>
              </a:lnRef>
              <a:fillRef idx="1">
                <a:srgbClr val="4AB5F5"/>
              </a:fillRef>
              <a:effectRef idx="0">
                <a:srgbClr val="4AB5F5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p>
                <a:pPr algn="ctr" fontAlgn="auto"/>
                <a:r>
                  <a:rPr lang="zh-CN" altLang="en-US" sz="1350" strike="noStrike" noProof="1" dirty="0">
                    <a:solidFill>
                      <a:sysClr val="window" lastClr="FFFFFF"/>
                    </a:solidFill>
                    <a:latin typeface="Calibri Light" panose="020F0302020204030204" charset="0"/>
                    <a:ea typeface="宋体" panose="02010600030101010101" pitchFamily="2" charset="-122"/>
                    <a:cs typeface="+mn-ea"/>
                  </a:rPr>
                  <a:t>提供住宿水电费平摊</a:t>
                </a:r>
                <a:endParaRPr lang="zh-CN" altLang="en-US" sz="1350" strike="noStrike" noProof="1" dirty="0">
                  <a:solidFill>
                    <a:sysClr val="window" lastClr="FFFFFF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endParaRPr>
              </a:p>
            </p:txBody>
          </p:sp>
          <p:pic>
            <p:nvPicPr>
              <p:cNvPr id="25" name="图片 24" descr="公寓"/>
              <p:cNvPicPr>
                <a:picLocks noChangeAspect="1"/>
              </p:cNvPicPr>
              <p:nvPr/>
            </p:nvPicPr>
            <p:blipFill>
              <a:blip r:embed="rId19"/>
              <a:srcRect l="20157" t="2978" r="5230"/>
              <a:stretch>
                <a:fillRect/>
              </a:stretch>
            </p:blipFill>
            <p:spPr>
              <a:xfrm>
                <a:off x="7565" y="6931"/>
                <a:ext cx="2965" cy="2957"/>
              </a:xfrm>
              <a:prstGeom prst="ellipse">
                <a:avLst/>
              </a:prstGeom>
            </p:spPr>
          </p:pic>
          <p:sp>
            <p:nvSpPr>
              <p:cNvPr id="35" name="椭圆 34"/>
              <p:cNvSpPr/>
              <p:nvPr/>
            </p:nvSpPr>
            <p:spPr>
              <a:xfrm>
                <a:off x="4055" y="6931"/>
                <a:ext cx="2694" cy="27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43" y="6931"/>
                <a:ext cx="2793" cy="2663"/>
              </a:xfrm>
              <a:prstGeom prst="ellipse">
                <a:avLst/>
              </a:prstGeom>
              <a:solidFill>
                <a:srgbClr val="00B0F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4" name="任意多边形 33"/>
              <p:cNvSpPr/>
              <p:nvPr>
                <p:custDataLst>
                  <p:tags r:id="rId20"/>
                </p:custDataLst>
              </p:nvPr>
            </p:nvSpPr>
            <p:spPr>
              <a:xfrm rot="21066639">
                <a:off x="330" y="6316"/>
                <a:ext cx="2859" cy="828"/>
              </a:xfrm>
              <a:custGeom>
                <a:avLst/>
                <a:gdLst>
                  <a:gd name="connsiteX0" fmla="*/ 2895080 w 2895080"/>
                  <a:gd name="connsiteY0" fmla="*/ 83958 h 654481"/>
                  <a:gd name="connsiteX1" fmla="*/ 2675646 w 2895080"/>
                  <a:gd name="connsiteY1" fmla="*/ 377425 h 654481"/>
                  <a:gd name="connsiteX2" fmla="*/ 2844410 w 2895080"/>
                  <a:gd name="connsiteY2" fmla="*/ 654481 h 654481"/>
                  <a:gd name="connsiteX3" fmla="*/ 0 w 2895080"/>
                  <a:gd name="connsiteY3" fmla="*/ 595232 h 654481"/>
                  <a:gd name="connsiteX4" fmla="*/ 15971 w 2895080"/>
                  <a:gd name="connsiteY4" fmla="*/ 0 h 65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5080" h="654481">
                    <a:moveTo>
                      <a:pt x="2895080" y="83958"/>
                    </a:moveTo>
                    <a:lnTo>
                      <a:pt x="2675646" y="377425"/>
                    </a:lnTo>
                    <a:lnTo>
                      <a:pt x="2844410" y="654481"/>
                    </a:lnTo>
                    <a:lnTo>
                      <a:pt x="0" y="595232"/>
                    </a:lnTo>
                    <a:lnTo>
                      <a:pt x="15971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rgbClr val="4AB5F5">
                  <a:shade val="50000"/>
                </a:srgbClr>
              </a:lnRef>
              <a:fillRef idx="1">
                <a:srgbClr val="4AB5F5"/>
              </a:fillRef>
              <a:effectRef idx="0">
                <a:srgbClr val="4AB5F5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 fontAlgn="auto"/>
                <a:r>
                  <a:rPr lang="zh-CN" altLang="en-US" sz="1350" strike="noStrike" noProof="1" dirty="0">
                    <a:solidFill>
                      <a:sysClr val="window" lastClr="FFFFFF"/>
                    </a:solidFill>
                    <a:latin typeface="Calibri Light" panose="020F0302020204030204" charset="0"/>
                    <a:ea typeface="宋体" panose="02010600030101010101" pitchFamily="2" charset="-122"/>
                    <a:cs typeface="+mn-ea"/>
                  </a:rPr>
                  <a:t>工作内容</a:t>
                </a:r>
                <a:endParaRPr lang="zh-CN" altLang="en-US" sz="1350" strike="noStrike" noProof="1" dirty="0">
                  <a:solidFill>
                    <a:sysClr val="window" lastClr="FFFFFF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3106" name="文本框 8"/>
              <p:cNvSpPr txBox="1"/>
              <p:nvPr/>
            </p:nvSpPr>
            <p:spPr>
              <a:xfrm>
                <a:off x="695" y="7575"/>
                <a:ext cx="2230" cy="10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zh-CN" altLang="en-US">
                    <a:latin typeface="微软雅黑" panose="020B0503020204020204" charset="-122"/>
                    <a:ea typeface="微软雅黑" panose="020B0503020204020204" charset="-122"/>
                  </a:rPr>
                  <a:t>装箱、打纸箱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07" name="文本框 41"/>
              <p:cNvSpPr txBox="1"/>
              <p:nvPr/>
            </p:nvSpPr>
            <p:spPr>
              <a:xfrm>
                <a:off x="4203" y="7866"/>
                <a:ext cx="2736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400" b="1">
                    <a:latin typeface="微软雅黑" panose="020B0503020204020204" charset="-122"/>
                    <a:ea typeface="微软雅黑" panose="020B0503020204020204" charset="-122"/>
                  </a:rPr>
                  <a:t>16</a:t>
                </a: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</a:rPr>
                  <a:t>元</a:t>
                </a:r>
                <a:r>
                  <a:rPr lang="en-US" altLang="zh-CN" sz="2400" b="1">
                    <a:latin typeface="微软雅黑" panose="020B0503020204020204" charset="-122"/>
                    <a:ea typeface="微软雅黑" panose="020B0503020204020204" charset="-122"/>
                  </a:rPr>
                  <a:t>/</a:t>
                </a: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</a:rPr>
                  <a:t>小时</a:t>
                </a:r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108" name="文本框 42"/>
            <p:cNvSpPr txBox="1"/>
            <p:nvPr/>
          </p:nvSpPr>
          <p:spPr>
            <a:xfrm>
              <a:off x="887" y="17763"/>
              <a:ext cx="101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>
                  <a:latin typeface="微软雅黑" panose="020B0503020204020204" charset="-122"/>
                  <a:ea typeface="微软雅黑" panose="020B0503020204020204" charset="-122"/>
                </a:rPr>
                <a:t>公司地址：重庆市巴南区界石镇石象路</a:t>
              </a:r>
              <a:r>
                <a:rPr lang="en-US" altLang="zh-CN" sz="2000" b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2000" b="1">
                  <a:latin typeface="微软雅黑" panose="020B0503020204020204" charset="-122"/>
                  <a:ea typeface="微软雅黑" panose="020B0503020204020204" charset="-122"/>
                </a:rPr>
                <a:t>号</a:t>
              </a:r>
              <a:endParaRPr lang="zh-CN" altLang="en-US" sz="2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-41" y="-28"/>
              <a:ext cx="10818" cy="196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12" name="文本框 11"/>
            <p:cNvSpPr txBox="1"/>
            <p:nvPr/>
          </p:nvSpPr>
          <p:spPr>
            <a:xfrm rot="20340000">
              <a:off x="3148" y="14028"/>
              <a:ext cx="1222" cy="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/>
              <a:r>
                <a:rPr lang="zh-CN" altLang="zh-CN" sz="1350" noProof="1" dirty="0"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转聘</a:t>
              </a:r>
              <a:endParaRPr lang="zh-CN" altLang="zh-CN" sz="1350" noProof="1" dirty="0"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340000">
              <a:off x="5685" y="12923"/>
              <a:ext cx="1508" cy="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/>
              <a:r>
                <a:rPr lang="zh-CN" altLang="zh-CN" sz="1350" noProof="1" dirty="0"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培养晋升</a:t>
              </a:r>
              <a:endParaRPr lang="zh-CN" altLang="zh-CN" sz="1350" noProof="1" dirty="0"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  <p:grpSp>
          <p:nvGrpSpPr>
            <p:cNvPr id="3112" name="组合 22"/>
            <p:cNvGrpSpPr/>
            <p:nvPr/>
          </p:nvGrpSpPr>
          <p:grpSpPr>
            <a:xfrm>
              <a:off x="3848" y="4583"/>
              <a:ext cx="3379" cy="4056"/>
              <a:chOff x="4115" y="3083"/>
              <a:chExt cx="3400" cy="4060"/>
            </a:xfrm>
          </p:grpSpPr>
          <p:sp>
            <p:nvSpPr>
              <p:cNvPr id="30" name="任意多边形 29"/>
              <p:cNvSpPr/>
              <p:nvPr>
                <p:custDataLst>
                  <p:tags r:id="rId21"/>
                </p:custDataLst>
              </p:nvPr>
            </p:nvSpPr>
            <p:spPr>
              <a:xfrm rot="21066639">
                <a:off x="4115" y="3083"/>
                <a:ext cx="2696" cy="941"/>
              </a:xfrm>
              <a:custGeom>
                <a:avLst/>
                <a:gdLst>
                  <a:gd name="connsiteX0" fmla="*/ 2895080 w 2895080"/>
                  <a:gd name="connsiteY0" fmla="*/ 83958 h 654481"/>
                  <a:gd name="connsiteX1" fmla="*/ 2675646 w 2895080"/>
                  <a:gd name="connsiteY1" fmla="*/ 377425 h 654481"/>
                  <a:gd name="connsiteX2" fmla="*/ 2844410 w 2895080"/>
                  <a:gd name="connsiteY2" fmla="*/ 654481 h 654481"/>
                  <a:gd name="connsiteX3" fmla="*/ 0 w 2895080"/>
                  <a:gd name="connsiteY3" fmla="*/ 595232 h 654481"/>
                  <a:gd name="connsiteX4" fmla="*/ 15971 w 2895080"/>
                  <a:gd name="connsiteY4" fmla="*/ 0 h 65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5080" h="654481">
                    <a:moveTo>
                      <a:pt x="2895080" y="83958"/>
                    </a:moveTo>
                    <a:lnTo>
                      <a:pt x="2675646" y="377425"/>
                    </a:lnTo>
                    <a:lnTo>
                      <a:pt x="2844410" y="654481"/>
                    </a:lnTo>
                    <a:lnTo>
                      <a:pt x="0" y="595232"/>
                    </a:lnTo>
                    <a:lnTo>
                      <a:pt x="15971" y="0"/>
                    </a:lnTo>
                    <a:close/>
                  </a:path>
                </a:pathLst>
              </a:custGeom>
              <a:solidFill>
                <a:srgbClr val="8BC53F"/>
              </a:solidFill>
              <a:ln>
                <a:noFill/>
              </a:ln>
            </p:spPr>
            <p:style>
              <a:lnRef idx="2">
                <a:srgbClr val="4AB5F5">
                  <a:shade val="50000"/>
                </a:srgbClr>
              </a:lnRef>
              <a:fillRef idx="1">
                <a:srgbClr val="4AB5F5"/>
              </a:fillRef>
              <a:effectRef idx="0">
                <a:srgbClr val="4AB5F5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 fontAlgn="auto"/>
                <a:r>
                  <a:rPr lang="zh-CN" altLang="en-US" sz="1350" strike="noStrike" noProof="1" dirty="0">
                    <a:solidFill>
                      <a:sysClr val="window" lastClr="FFFFFF"/>
                    </a:solidFill>
                    <a:latin typeface="Calibri Light" panose="020F0302020204030204" charset="0"/>
                    <a:ea typeface="宋体" panose="02010600030101010101" pitchFamily="2" charset="-122"/>
                    <a:cs typeface="+mn-ea"/>
                  </a:rPr>
                  <a:t>每日餐补</a:t>
                </a:r>
                <a:r>
                  <a:rPr lang="en-US" altLang="zh-CN" sz="1350" strike="noStrike" noProof="1" dirty="0">
                    <a:solidFill>
                      <a:sysClr val="window" lastClr="FFFFFF"/>
                    </a:solidFill>
                    <a:latin typeface="Calibri Light" panose="020F0302020204030204" charset="0"/>
                    <a:ea typeface="宋体" panose="02010600030101010101" pitchFamily="2" charset="-122"/>
                    <a:cs typeface="+mn-ea"/>
                  </a:rPr>
                  <a:t>5</a:t>
                </a:r>
                <a:r>
                  <a:rPr lang="zh-CN" altLang="en-US" sz="1350" strike="noStrike" noProof="1" dirty="0">
                    <a:solidFill>
                      <a:sysClr val="window" lastClr="FFFFFF"/>
                    </a:solidFill>
                    <a:latin typeface="Calibri Light" panose="020F0302020204030204" charset="0"/>
                    <a:ea typeface="宋体" panose="02010600030101010101" pitchFamily="2" charset="-122"/>
                    <a:cs typeface="+mn-ea"/>
                  </a:rPr>
                  <a:t>元一天</a:t>
                </a:r>
                <a:endParaRPr lang="zh-CN" altLang="en-US" sz="1350" strike="noStrike" noProof="1" dirty="0">
                  <a:solidFill>
                    <a:sysClr val="window" lastClr="FFFFFF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endParaRPr>
              </a:p>
            </p:txBody>
          </p:sp>
          <p:pic>
            <p:nvPicPr>
              <p:cNvPr id="3" name="图片 2" descr="食堂"/>
              <p:cNvPicPr>
                <a:picLocks noChangeAspect="1"/>
              </p:cNvPicPr>
              <p:nvPr/>
            </p:nvPicPr>
            <p:blipFill>
              <a:blip r:embed="rId22"/>
              <a:srcRect l="9129" r="10764"/>
              <a:stretch>
                <a:fillRect/>
              </a:stretch>
            </p:blipFill>
            <p:spPr>
              <a:xfrm>
                <a:off x="4201" y="3918"/>
                <a:ext cx="3314" cy="3225"/>
              </a:xfrm>
              <a:prstGeom prst="ellipse">
                <a:avLst/>
              </a:prstGeom>
            </p:spPr>
          </p:pic>
        </p:grpSp>
        <p:grpSp>
          <p:nvGrpSpPr>
            <p:cNvPr id="3115" name="组合 17"/>
            <p:cNvGrpSpPr/>
            <p:nvPr/>
          </p:nvGrpSpPr>
          <p:grpSpPr>
            <a:xfrm>
              <a:off x="344" y="4723"/>
              <a:ext cx="3095" cy="3806"/>
              <a:chOff x="279" y="4662"/>
              <a:chExt cx="3114" cy="3806"/>
            </a:xfrm>
          </p:grpSpPr>
          <p:pic>
            <p:nvPicPr>
              <p:cNvPr id="2" name="图片 1" descr="班车"/>
              <p:cNvPicPr>
                <a:picLocks noChangeAspect="1"/>
              </p:cNvPicPr>
              <p:nvPr/>
            </p:nvPicPr>
            <p:blipFill>
              <a:blip r:embed="rId23"/>
              <a:srcRect r="14028"/>
              <a:stretch>
                <a:fillRect/>
              </a:stretch>
            </p:blipFill>
            <p:spPr>
              <a:xfrm>
                <a:off x="279" y="5369"/>
                <a:ext cx="3114" cy="3099"/>
              </a:xfrm>
              <a:prstGeom prst="ellipse">
                <a:avLst/>
              </a:prstGeom>
            </p:spPr>
          </p:pic>
          <p:sp>
            <p:nvSpPr>
              <p:cNvPr id="4" name="任意多边形 3"/>
              <p:cNvSpPr/>
              <p:nvPr>
                <p:custDataLst>
                  <p:tags r:id="rId24"/>
                </p:custDataLst>
              </p:nvPr>
            </p:nvSpPr>
            <p:spPr>
              <a:xfrm rot="21066639">
                <a:off x="340" y="4662"/>
                <a:ext cx="2471" cy="960"/>
              </a:xfrm>
              <a:custGeom>
                <a:avLst/>
                <a:gdLst>
                  <a:gd name="connsiteX0" fmla="*/ 2895080 w 2895080"/>
                  <a:gd name="connsiteY0" fmla="*/ 83958 h 654481"/>
                  <a:gd name="connsiteX1" fmla="*/ 2675646 w 2895080"/>
                  <a:gd name="connsiteY1" fmla="*/ 377425 h 654481"/>
                  <a:gd name="connsiteX2" fmla="*/ 2844410 w 2895080"/>
                  <a:gd name="connsiteY2" fmla="*/ 654481 h 654481"/>
                  <a:gd name="connsiteX3" fmla="*/ 0 w 2895080"/>
                  <a:gd name="connsiteY3" fmla="*/ 595232 h 654481"/>
                  <a:gd name="connsiteX4" fmla="*/ 15971 w 2895080"/>
                  <a:gd name="connsiteY4" fmla="*/ 0 h 65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5080" h="654481">
                    <a:moveTo>
                      <a:pt x="2895080" y="83958"/>
                    </a:moveTo>
                    <a:lnTo>
                      <a:pt x="2675646" y="377425"/>
                    </a:lnTo>
                    <a:lnTo>
                      <a:pt x="2844410" y="654481"/>
                    </a:lnTo>
                    <a:lnTo>
                      <a:pt x="0" y="595232"/>
                    </a:lnTo>
                    <a:lnTo>
                      <a:pt x="15971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rgbClr val="4AB5F5">
                  <a:shade val="50000"/>
                </a:srgbClr>
              </a:lnRef>
              <a:fillRef idx="1">
                <a:srgbClr val="4AB5F5"/>
              </a:fillRef>
              <a:effectRef idx="0">
                <a:srgbClr val="4AB5F5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 fontAlgn="auto"/>
                <a:r>
                  <a:rPr lang="zh-CN" altLang="en-US" sz="1350" strike="noStrike" noProof="1" dirty="0">
                    <a:solidFill>
                      <a:sysClr val="window" lastClr="FFFFFF"/>
                    </a:solidFill>
                    <a:latin typeface="Calibri Light" panose="020F0302020204030204" charset="0"/>
                    <a:ea typeface="宋体" panose="02010600030101010101" pitchFamily="2" charset="-122"/>
                    <a:cs typeface="+mn-ea"/>
                  </a:rPr>
                  <a:t>免费班车接送界石街上</a:t>
                </a:r>
                <a:endParaRPr lang="zh-CN" altLang="en-US" sz="1350" strike="noStrike" noProof="1" dirty="0">
                  <a:solidFill>
                    <a:sysClr val="window" lastClr="FFFFFF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endParaRPr>
              </a:p>
            </p:txBody>
          </p:sp>
        </p:grpSp>
        <p:grpSp>
          <p:nvGrpSpPr>
            <p:cNvPr id="3118" name="组合 43"/>
            <p:cNvGrpSpPr/>
            <p:nvPr/>
          </p:nvGrpSpPr>
          <p:grpSpPr>
            <a:xfrm>
              <a:off x="7648" y="4293"/>
              <a:ext cx="2889" cy="4075"/>
              <a:chOff x="4240" y="2853"/>
              <a:chExt cx="2907" cy="4078"/>
            </a:xfrm>
          </p:grpSpPr>
          <p:sp>
            <p:nvSpPr>
              <p:cNvPr id="46" name="任意多边形 45"/>
              <p:cNvSpPr/>
              <p:nvPr>
                <p:custDataLst>
                  <p:tags r:id="rId25"/>
                </p:custDataLst>
              </p:nvPr>
            </p:nvSpPr>
            <p:spPr>
              <a:xfrm rot="21066639">
                <a:off x="4300" y="2853"/>
                <a:ext cx="2387" cy="960"/>
              </a:xfrm>
              <a:custGeom>
                <a:avLst/>
                <a:gdLst>
                  <a:gd name="connsiteX0" fmla="*/ 2895080 w 2895080"/>
                  <a:gd name="connsiteY0" fmla="*/ 83958 h 654481"/>
                  <a:gd name="connsiteX1" fmla="*/ 2675646 w 2895080"/>
                  <a:gd name="connsiteY1" fmla="*/ 377425 h 654481"/>
                  <a:gd name="connsiteX2" fmla="*/ 2844410 w 2895080"/>
                  <a:gd name="connsiteY2" fmla="*/ 654481 h 654481"/>
                  <a:gd name="connsiteX3" fmla="*/ 0 w 2895080"/>
                  <a:gd name="connsiteY3" fmla="*/ 595232 h 654481"/>
                  <a:gd name="connsiteX4" fmla="*/ 15971 w 2895080"/>
                  <a:gd name="connsiteY4" fmla="*/ 0 h 65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5080" h="654481">
                    <a:moveTo>
                      <a:pt x="2895080" y="83958"/>
                    </a:moveTo>
                    <a:lnTo>
                      <a:pt x="2675646" y="377425"/>
                    </a:lnTo>
                    <a:lnTo>
                      <a:pt x="2844410" y="654481"/>
                    </a:lnTo>
                    <a:lnTo>
                      <a:pt x="0" y="595232"/>
                    </a:lnTo>
                    <a:lnTo>
                      <a:pt x="1597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rgbClr val="4AB5F5">
                  <a:shade val="50000"/>
                </a:srgbClr>
              </a:lnRef>
              <a:fillRef idx="1">
                <a:srgbClr val="4AB5F5"/>
              </a:fillRef>
              <a:effectRef idx="0">
                <a:srgbClr val="4AB5F5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 fontAlgn="auto"/>
                <a:r>
                  <a:rPr lang="zh-CN" altLang="en-US" sz="1350" strike="noStrike" noProof="1" dirty="0">
                    <a:solidFill>
                      <a:sysClr val="window" lastClr="FFFFFF"/>
                    </a:solidFill>
                    <a:latin typeface="Calibri Light" panose="020F0302020204030204" charset="0"/>
                    <a:ea typeface="宋体" panose="02010600030101010101" pitchFamily="2" charset="-122"/>
                    <a:cs typeface="+mn-ea"/>
                  </a:rPr>
                  <a:t>每月劳保产品</a:t>
                </a:r>
                <a:endParaRPr lang="zh-CN" altLang="en-US" sz="1350" strike="noStrike" noProof="1" dirty="0">
                  <a:solidFill>
                    <a:sysClr val="window" lastClr="FFFFFF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endParaRPr>
              </a:p>
            </p:txBody>
          </p:sp>
          <p:pic>
            <p:nvPicPr>
              <p:cNvPr id="47" name="图片 46" descr="C:\Users\Administrator\Desktop\1567298746(1).jpg1567298746(1)"/>
              <p:cNvPicPr>
                <a:picLocks noChangeAspect="1"/>
              </p:cNvPicPr>
              <p:nvPr/>
            </p:nvPicPr>
            <p:blipFill>
              <a:blip r:embed="rId26"/>
              <a:srcRect l="26224" r="26224"/>
              <a:stretch>
                <a:fillRect/>
              </a:stretch>
            </p:blipFill>
            <p:spPr>
              <a:xfrm>
                <a:off x="4240" y="3918"/>
                <a:ext cx="2907" cy="3013"/>
              </a:xfrm>
              <a:prstGeom prst="ellipse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170" y="244475"/>
            <a:ext cx="5915025" cy="1470025"/>
          </a:xfrm>
        </p:spPr>
        <p:txBody>
          <a:bodyPr/>
          <a:p>
            <a:pPr algn="ctr"/>
            <a:r>
              <a:rPr lang="zh-CN" altLang="zh-CN" sz="6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蓝月亮小时工</a:t>
            </a:r>
            <a:endParaRPr lang="zh-CN" altLang="zh-CN" sz="6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170" y="1714500"/>
            <a:ext cx="5915025" cy="1062926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 sz="3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一蓝月亮小时工薪资</a:t>
            </a:r>
            <a:r>
              <a:rPr lang="zh-CN" altLang="en-US" sz="3200"/>
              <a:t>：男士 有码垛（码垛是体力活，要累点）和非码垛两个岗位。  码垛全勤</a:t>
            </a:r>
            <a:r>
              <a:rPr lang="en-US" altLang="zh-CN" sz="3200"/>
              <a:t>18</a:t>
            </a:r>
            <a:r>
              <a:rPr lang="zh-CN" altLang="en-US" sz="3200"/>
              <a:t>元，非全勤</a:t>
            </a:r>
            <a:r>
              <a:rPr lang="en-US" altLang="zh-CN" sz="3200"/>
              <a:t>17</a:t>
            </a:r>
            <a:r>
              <a:rPr lang="zh-CN" altLang="en-US" sz="3200"/>
              <a:t>元一小时 ，</a:t>
            </a:r>
            <a:r>
              <a:rPr lang="zh-CN" altLang="en-US" sz="3200">
                <a:sym typeface="+mn-ea"/>
              </a:rPr>
              <a:t>女士  只有非码垛。</a:t>
            </a:r>
            <a:r>
              <a:rPr lang="zh-CN" altLang="en-US" sz="3200"/>
              <a:t>非码垛</a:t>
            </a:r>
            <a:r>
              <a:rPr lang="en-US" altLang="zh-CN" sz="3200"/>
              <a:t>16</a:t>
            </a:r>
            <a:r>
              <a:rPr lang="zh-CN" altLang="en-US" sz="3200"/>
              <a:t>元一小时。（节假日没有双倍和三倍）</a:t>
            </a:r>
            <a:endParaRPr lang="zh-CN" altLang="en-US" sz="3200"/>
          </a:p>
          <a:p>
            <a:pPr marL="0" indent="0">
              <a:buNone/>
            </a:pPr>
            <a:r>
              <a:rPr lang="zh-CN" altLang="en-US" sz="3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二蓝月亮吃住行</a:t>
            </a:r>
            <a:r>
              <a:rPr lang="zh-CN" altLang="en-US" sz="3200"/>
              <a:t>：吃饭每天补贴</a:t>
            </a:r>
            <a:r>
              <a:rPr lang="en-US" altLang="zh-CN" sz="3200"/>
              <a:t>5</a:t>
            </a:r>
            <a:r>
              <a:rPr lang="zh-CN" altLang="en-US" sz="3200"/>
              <a:t>元（厂区食堂</a:t>
            </a:r>
            <a:r>
              <a:rPr lang="en-US" altLang="zh-CN" sz="3200"/>
              <a:t>:</a:t>
            </a:r>
            <a:r>
              <a:rPr lang="zh-CN" altLang="en-US" sz="3200"/>
              <a:t>素菜</a:t>
            </a:r>
            <a:r>
              <a:rPr lang="en-US" altLang="zh-CN" sz="3200"/>
              <a:t>1.5</a:t>
            </a:r>
            <a:r>
              <a:rPr lang="zh-CN" altLang="en-US" sz="3200"/>
              <a:t>元，小荤</a:t>
            </a:r>
            <a:r>
              <a:rPr lang="en-US" altLang="zh-CN" sz="3200"/>
              <a:t>2.5</a:t>
            </a:r>
            <a:r>
              <a:rPr lang="zh-CN" altLang="en-US" sz="3200"/>
              <a:t>元，大荤</a:t>
            </a:r>
            <a:r>
              <a:rPr lang="en-US" altLang="zh-CN" sz="3200"/>
              <a:t>5</a:t>
            </a:r>
            <a:r>
              <a:rPr lang="zh-CN" altLang="en-US" sz="3200"/>
              <a:t>元。米饭有</a:t>
            </a:r>
            <a:r>
              <a:rPr lang="en-US" altLang="zh-CN" sz="3200"/>
              <a:t>3</a:t>
            </a:r>
            <a:r>
              <a:rPr lang="zh-CN" altLang="en-US" sz="3200"/>
              <a:t>角和</a:t>
            </a:r>
            <a:r>
              <a:rPr lang="en-US" altLang="zh-CN" sz="3200"/>
              <a:t>5</a:t>
            </a:r>
            <a:r>
              <a:rPr lang="zh-CN" altLang="en-US" sz="3200"/>
              <a:t>角的）。住宿：包住，水电费平摊，住在</a:t>
            </a:r>
            <a:r>
              <a:rPr lang="en-US" altLang="zh-CN" sz="3200"/>
              <a:t>6</a:t>
            </a:r>
            <a:r>
              <a:rPr lang="zh-CN" altLang="en-US" sz="3200"/>
              <a:t>号公寓，（和蓝月亮的住宿在一个地方）。上下班都有厂车（厂车会接送到界石街上，住的公寓下面就是车站）</a:t>
            </a:r>
            <a:endParaRPr lang="zh-CN" altLang="en-US" sz="3200"/>
          </a:p>
          <a:p>
            <a:pPr marL="0" indent="0">
              <a:buNone/>
            </a:pPr>
            <a:r>
              <a:rPr lang="zh-CN" altLang="en-US" sz="3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三小时工合同问题</a:t>
            </a:r>
            <a:r>
              <a:rPr lang="zh-CN" altLang="en-US" sz="3200"/>
              <a:t>：前期合同是和我们公司签，后期转正了就和厂里签（目前已知是三个月后转正，但最后还是要看个人表现和厂方）</a:t>
            </a:r>
            <a:endParaRPr lang="zh-CN" altLang="en-US" sz="3200"/>
          </a:p>
          <a:p>
            <a:pPr marL="0" indent="0">
              <a:buNone/>
            </a:pPr>
            <a:r>
              <a:rPr lang="zh-CN" altLang="en-US" sz="3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四面试要求</a:t>
            </a:r>
            <a:r>
              <a:rPr lang="zh-CN" altLang="en-US" sz="3200"/>
              <a:t>：</a:t>
            </a:r>
            <a:r>
              <a:rPr lang="en-US" altLang="zh-CN" sz="3200"/>
              <a:t>1</a:t>
            </a:r>
            <a:r>
              <a:rPr lang="zh-CN" altLang="en-US" sz="3200"/>
              <a:t>必须带上身份证原件</a:t>
            </a:r>
            <a:r>
              <a:rPr lang="en-US" altLang="zh-CN" sz="3200"/>
              <a:t>.2</a:t>
            </a:r>
            <a:r>
              <a:rPr lang="zh-CN" altLang="en-US" sz="3200"/>
              <a:t>必须穿长裤（不可破洞），</a:t>
            </a:r>
            <a:r>
              <a:rPr lang="en-US" altLang="zh-CN" sz="3200"/>
              <a:t>3</a:t>
            </a:r>
            <a:r>
              <a:rPr lang="zh-CN" altLang="en-US" sz="3200"/>
              <a:t>不可穿凉、鞋拖、鞋高跟鞋。</a:t>
            </a:r>
            <a:endParaRPr lang="zh-CN" altLang="en-US" sz="3200"/>
          </a:p>
          <a:p>
            <a:pPr marL="0" indent="0">
              <a:buNone/>
            </a:pPr>
            <a:r>
              <a:rPr lang="en-US" altLang="zh-CN" sz="3200"/>
              <a:t>4</a:t>
            </a:r>
            <a:r>
              <a:rPr lang="zh-CN" altLang="en-US" sz="3200"/>
              <a:t>不可在厂区抽烟（只能去厂区外的吸烟区，被厂区发现厂内吸烟罚款</a:t>
            </a:r>
            <a:r>
              <a:rPr lang="en-US" altLang="zh-CN" sz="3200"/>
              <a:t>800</a:t>
            </a:r>
            <a:r>
              <a:rPr lang="zh-CN" altLang="en-US" sz="3200"/>
              <a:t>元  由求职者或招聘老师负责）</a:t>
            </a:r>
            <a:r>
              <a:rPr lang="en-US" altLang="zh-CN" sz="3200"/>
              <a:t>5</a:t>
            </a:r>
            <a:r>
              <a:rPr lang="zh-CN" altLang="en-US" sz="3200"/>
              <a:t>面试态度良好、无纹身、烟疤、残疾</a:t>
            </a:r>
            <a:endParaRPr lang="en-US" altLang="zh-CN" sz="32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D" val="diagram433_4*m_i*1_1"/>
  <p:tag name="KSO_WM_TEMPLATE_CATEGORY" val="diagram"/>
  <p:tag name="KSO_WM_TEMPLATE_INDEX" val="433"/>
  <p:tag name="KSO_WM_UNIT_TYPE" val="m_i"/>
  <p:tag name="KSO_WM_UNIT_INDEX" val="1_1"/>
  <p:tag name="KSO_WM_UNIT_CLEAR" val="1"/>
  <p:tag name="KSO_WM_UNIT_LAYERLEVEL" val="1_1"/>
  <p:tag name="KSO_WM_DIAGRAM_GROUP_CODE" val="m1-1"/>
  <p:tag name="KSO_WM_UNIT_LINE_FORE_SCHEMECOLOR_INDEX" val="13"/>
  <p:tag name="KSO_WM_UNIT_LINE_FILL_TYPE" val="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diagram433_4*m_i*1_10"/>
  <p:tag name="KSO_WM_TEMPLATE_CATEGORY" val="diagram"/>
  <p:tag name="KSO_WM_TEMPLATE_INDEX" val="433"/>
  <p:tag name="KSO_WM_UNIT_TYPE" val="m_i"/>
  <p:tag name="KSO_WM_UNIT_INDEX" val="1_10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diagram433_4*m_h_a*1_1_1"/>
  <p:tag name="KSO_WM_TEMPLATE_CATEGORY" val="diagram"/>
  <p:tag name="KSO_WM_TEMPLATE_INDEX" val="433"/>
  <p:tag name="KSO_WM_UNIT_TYPE" val="m_h_a"/>
  <p:tag name="KSO_WM_UNIT_INDEX" val="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diagram433_4*m_h_a*1_2_1"/>
  <p:tag name="KSO_WM_TEMPLATE_CATEGORY" val="diagram"/>
  <p:tag name="KSO_WM_TEMPLATE_INDEX" val="433"/>
  <p:tag name="KSO_WM_UNIT_TYPE" val="m_h_a"/>
  <p:tag name="KSO_WM_UNIT_INDEX" val="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diagram433_4*m_h_a*1_3_1"/>
  <p:tag name="KSO_WM_TEMPLATE_CATEGORY" val="diagram"/>
  <p:tag name="KSO_WM_TEMPLATE_INDEX" val="433"/>
  <p:tag name="KSO_WM_UNIT_TYPE" val="m_h_a"/>
  <p:tag name="KSO_WM_UNIT_INDEX" val="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250"/>
  <p:tag name="KSO_WM_TAG_VERSION" val="1.0"/>
  <p:tag name="KSO_WM_UNIT_TYPE" val="l_h_a"/>
  <p:tag name="KSO_WM_UNIT_INDEX" val="1_3_1"/>
  <p:tag name="KSO_WM_UNIT_ID" val="diagram250_3*l_h_a*1_3_1"/>
  <p:tag name="KSO_WM_UNIT_CLEAR" val="1"/>
  <p:tag name="KSO_WM_UNIT_LAYERLEVEL" val="1_1_1"/>
  <p:tag name="KSO_WM_UNIT_VALUE" val="8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250"/>
  <p:tag name="KSO_WM_TAG_VERSION" val="1.0"/>
  <p:tag name="KSO_WM_UNIT_TYPE" val="l_h_a"/>
  <p:tag name="KSO_WM_UNIT_INDEX" val="1_1_1"/>
  <p:tag name="KSO_WM_UNIT_ID" val="diagram250_3*l_h_a*1_1_1"/>
  <p:tag name="KSO_WM_UNIT_CLEAR" val="1"/>
  <p:tag name="KSO_WM_UNIT_LAYERLEVEL" val="1_1_1"/>
  <p:tag name="KSO_WM_UNIT_VALUE" val="8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250"/>
  <p:tag name="KSO_WM_TAG_VERSION" val="1.0"/>
  <p:tag name="KSO_WM_UNIT_TYPE" val="l_h_a"/>
  <p:tag name="KSO_WM_UNIT_INDEX" val="1_1_1"/>
  <p:tag name="KSO_WM_UNIT_ID" val="diagram250_3*l_h_a*1_1_1"/>
  <p:tag name="KSO_WM_UNIT_CLEAR" val="1"/>
  <p:tag name="KSO_WM_UNIT_LAYERLEVEL" val="1_1_1"/>
  <p:tag name="KSO_WM_UNIT_VALUE" val="8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250"/>
  <p:tag name="KSO_WM_TAG_VERSION" val="1.0"/>
  <p:tag name="KSO_WM_UNIT_TYPE" val="l_h_a"/>
  <p:tag name="KSO_WM_UNIT_INDEX" val="1_3_1"/>
  <p:tag name="KSO_WM_UNIT_ID" val="diagram250_3*l_h_a*1_3_1"/>
  <p:tag name="KSO_WM_UNIT_CLEAR" val="1"/>
  <p:tag name="KSO_WM_UNIT_LAYERLEVEL" val="1_1_1"/>
  <p:tag name="KSO_WM_UNIT_VALUE" val="8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TEMPLATE_CATEGORY" val="diagram"/>
  <p:tag name="KSO_WM_TEMPLATE_INDEX" val="250"/>
  <p:tag name="KSO_WM_TAG_VERSION" val="1.0"/>
  <p:tag name="KSO_WM_UNIT_TYPE" val="l_h_a"/>
  <p:tag name="KSO_WM_UNIT_INDEX" val="1_2_1"/>
  <p:tag name="KSO_WM_UNIT_ID" val="diagram250_3*l_h_a*1_2_1"/>
  <p:tag name="KSO_WM_UNIT_CLEAR" val="1"/>
  <p:tag name="KSO_WM_UNIT_LAYERLEVEL" val="1_1_1"/>
  <p:tag name="KSO_WM_UNIT_VALUE" val="8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TEMPLATE_CATEGORY" val="diagram"/>
  <p:tag name="KSO_WM_TEMPLATE_INDEX" val="250"/>
  <p:tag name="KSO_WM_TAG_VERSION" val="1.0"/>
  <p:tag name="KSO_WM_UNIT_TYPE" val="l_h_a"/>
  <p:tag name="KSO_WM_UNIT_INDEX" val="1_3_1"/>
  <p:tag name="KSO_WM_UNIT_ID" val="diagram250_3*l_h_a*1_3_1"/>
  <p:tag name="KSO_WM_UNIT_CLEAR" val="1"/>
  <p:tag name="KSO_WM_UNIT_LAYERLEVEL" val="1_1_1"/>
  <p:tag name="KSO_WM_UNIT_VALUE" val="8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diagram433_4*m_i*1_2"/>
  <p:tag name="KSO_WM_TEMPLATE_CATEGORY" val="diagram"/>
  <p:tag name="KSO_WM_TEMPLATE_INDEX" val="433"/>
  <p:tag name="KSO_WM_UNIT_TYPE" val="m_i"/>
  <p:tag name="KSO_WM_UNIT_INDEX" val="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250"/>
  <p:tag name="KSO_WM_TAG_VERSION" val="1.0"/>
  <p:tag name="KSO_WM_UNIT_TYPE" val="l_h_a"/>
  <p:tag name="KSO_WM_UNIT_INDEX" val="1_2_1"/>
  <p:tag name="KSO_WM_UNIT_ID" val="diagram250_3*l_h_a*1_2_1"/>
  <p:tag name="KSO_WM_UNIT_CLEAR" val="1"/>
  <p:tag name="KSO_WM_UNIT_LAYERLEVEL" val="1_1_1"/>
  <p:tag name="KSO_WM_UNIT_VALUE" val="8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D" val="diagram433_4*m_i*1_3"/>
  <p:tag name="KSO_WM_TEMPLATE_CATEGORY" val="diagram"/>
  <p:tag name="KSO_WM_TEMPLATE_INDEX" val="433"/>
  <p:tag name="KSO_WM_UNIT_TYPE" val="m_i"/>
  <p:tag name="KSO_WM_UNIT_INDEX" val="1_3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diagram433_4*m_i*1_4"/>
  <p:tag name="KSO_WM_TEMPLATE_CATEGORY" val="diagram"/>
  <p:tag name="KSO_WM_TEMPLATE_INDEX" val="433"/>
  <p:tag name="KSO_WM_UNIT_TYPE" val="m_i"/>
  <p:tag name="KSO_WM_UNIT_INDEX" val="1_4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diagram433_4*m_i*1_5"/>
  <p:tag name="KSO_WM_TEMPLATE_CATEGORY" val="diagram"/>
  <p:tag name="KSO_WM_TEMPLATE_INDEX" val="433"/>
  <p:tag name="KSO_WM_UNIT_TYPE" val="m_i"/>
  <p:tag name="KSO_WM_UNIT_INDEX" val="1_5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diagram433_4*m_i*1_6"/>
  <p:tag name="KSO_WM_TEMPLATE_CATEGORY" val="diagram"/>
  <p:tag name="KSO_WM_TEMPLATE_INDEX" val="433"/>
  <p:tag name="KSO_WM_UNIT_TYPE" val="m_i"/>
  <p:tag name="KSO_WM_UNIT_INDEX" val="1_6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diagram433_4*m_i*1_7"/>
  <p:tag name="KSO_WM_TEMPLATE_CATEGORY" val="diagram"/>
  <p:tag name="KSO_WM_TEMPLATE_INDEX" val="433"/>
  <p:tag name="KSO_WM_UNIT_TYPE" val="m_i"/>
  <p:tag name="KSO_WM_UNIT_INDEX" val="1_7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diagram433_4*m_i*1_8"/>
  <p:tag name="KSO_WM_TEMPLATE_CATEGORY" val="diagram"/>
  <p:tag name="KSO_WM_TEMPLATE_INDEX" val="433"/>
  <p:tag name="KSO_WM_UNIT_TYPE" val="m_i"/>
  <p:tag name="KSO_WM_UNIT_INDEX" val="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diagram433_4*m_i*1_9"/>
  <p:tag name="KSO_WM_TEMPLATE_CATEGORY" val="diagram"/>
  <p:tag name="KSO_WM_TEMPLATE_INDEX" val="433"/>
  <p:tag name="KSO_WM_UNIT_TYPE" val="m_i"/>
  <p:tag name="KSO_WM_UNIT_INDEX" val="1_9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WPS 演示</Application>
  <PresentationFormat>宽屏</PresentationFormat>
  <Paragraphs>45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黑体</vt:lpstr>
      <vt:lpstr>Calibri Light</vt:lpstr>
      <vt:lpstr>楷体</vt:lpstr>
      <vt:lpstr>Arial Unicode MS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lizhuhua</dc:creator>
  <cp:lastModifiedBy>Administrator</cp:lastModifiedBy>
  <cp:revision>24</cp:revision>
  <dcterms:created xsi:type="dcterms:W3CDTF">2018-06-04T02:20:00Z</dcterms:created>
  <dcterms:modified xsi:type="dcterms:W3CDTF">2020-03-22T01:46:14Z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2052-11.1.0.8799</vt:lpwstr>
  </property>
</Properties>
</file>